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60" r:id="rId3"/>
    <p:sldId id="257" r:id="rId4"/>
    <p:sldId id="258" r:id="rId5"/>
    <p:sldId id="259" r:id="rId6"/>
  </p:sldIdLst>
  <p:sldSz cx="6858000" cy="9906000" type="A4"/>
  <p:notesSz cx="6799263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6CD8701-414C-811B-761E-795061384BC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B57898E-0344-ADA0-3662-A31F01C9DE1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1275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EC6990-94BF-4801-A31D-ED69BE1B0371}" type="datetimeFigureOut">
              <a:t>04/04/2022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BE288B-B22D-AB6A-2AF7-6AF132DF15F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31338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A8D6461-0A1C-82E7-4912-BC1196EE312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1275" y="9431338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DD1423-6CF1-47FC-BF2A-71CDE9922293}" type="slidenum">
              <a:t>‹N°›</a:t>
            </a:fld>
            <a:endParaRPr lang="en-US"/>
          </a:p>
        </p:txBody>
      </p:sp>
      <p:sp>
        <p:nvSpPr>
          <p:cNvPr id="6" name="Espace réservé de l'en-tête 1">
            <a:extLst>
              <a:ext uri="{FF2B5EF4-FFF2-40B4-BE49-F238E27FC236}">
                <a16:creationId xmlns:a16="http://schemas.microsoft.com/office/drawing/2014/main" id="{8A393171-4E37-BD87-FA91-9CCB6107C391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50686" cy="496162"/>
          </a:xfrm>
          <a:prstGeom prst="rect">
            <a:avLst/>
          </a:prstGeom>
          <a:noFill/>
          <a:ln>
            <a:noFill/>
          </a:ln>
        </p:spPr>
        <p:txBody>
          <a:bodyPr vert="horz" wrap="square" lIns="82488" tIns="41239" rIns="82488" bIns="41239" anchor="t" anchorCtr="0" compatLnSpc="0">
            <a:noAutofit/>
          </a:bodyPr>
          <a:lstStyle/>
          <a:p>
            <a:pPr marL="0" marR="0" lvl="0" indent="0" algn="l" defTabSz="838047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600" b="0" i="0" u="none" strike="noStrike" kern="0" cap="none" spc="0" baseline="0">
              <a:solidFill>
                <a:srgbClr val="000000"/>
              </a:solidFill>
              <a:uFillTx/>
              <a:latin typeface="Carlito" pitchFamily="18"/>
              <a:ea typeface="Noto Sans SC Regular" pitchFamily="2"/>
              <a:cs typeface="Noto Sans Devanagari" pitchFamily="2"/>
            </a:endParaRPr>
          </a:p>
        </p:txBody>
      </p:sp>
      <p:sp>
        <p:nvSpPr>
          <p:cNvPr id="7" name="Espace réservé de la date 2">
            <a:extLst>
              <a:ext uri="{FF2B5EF4-FFF2-40B4-BE49-F238E27FC236}">
                <a16:creationId xmlns:a16="http://schemas.microsoft.com/office/drawing/2014/main" id="{EC91F45C-9CFB-59C7-3B9D-E1DA348244F8}"/>
              </a:ext>
            </a:extLst>
          </p:cNvPr>
          <p:cNvSpPr txBox="1">
            <a:spLocks noGrp="1"/>
          </p:cNvSpPr>
          <p:nvPr>
            <p:ph type="dt" sz="quarter" idx="1"/>
          </p:nvPr>
        </p:nvSpPr>
        <p:spPr>
          <a:xfrm>
            <a:off x="3848554" y="0"/>
            <a:ext cx="2950686" cy="496162"/>
          </a:xfrm>
          <a:prstGeom prst="rect">
            <a:avLst/>
          </a:prstGeom>
          <a:noFill/>
          <a:ln>
            <a:noFill/>
          </a:ln>
        </p:spPr>
        <p:txBody>
          <a:bodyPr vert="horz" wrap="square" lIns="82488" tIns="41239" rIns="82488" bIns="41239" anchor="t" anchorCtr="0" compatLnSpc="0">
            <a:noAutofit/>
          </a:bodyPr>
          <a:lstStyle/>
          <a:p>
            <a:pPr marL="0" marR="0" lvl="0" indent="0" algn="l" defTabSz="838047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600" b="0" i="0" u="none" strike="noStrike" kern="0" cap="none" spc="0" baseline="0">
              <a:solidFill>
                <a:srgbClr val="000000"/>
              </a:solidFill>
              <a:uFillTx/>
              <a:latin typeface="Carlito" pitchFamily="18"/>
              <a:ea typeface="Noto Sans SC Regular" pitchFamily="2"/>
              <a:cs typeface="Noto Sans Devanagari" pitchFamily="2"/>
            </a:endParaRPr>
          </a:p>
        </p:txBody>
      </p:sp>
      <p:sp>
        <p:nvSpPr>
          <p:cNvPr id="8" name="Espace réservé du pied de page 3">
            <a:extLst>
              <a:ext uri="{FF2B5EF4-FFF2-40B4-BE49-F238E27FC236}">
                <a16:creationId xmlns:a16="http://schemas.microsoft.com/office/drawing/2014/main" id="{03BB23C2-529D-9043-C7DC-64F7D530A72C}"/>
              </a:ext>
            </a:extLst>
          </p:cNvPr>
          <p:cNvSpPr txBox="1">
            <a:spLocks noGrp="1"/>
          </p:cNvSpPr>
          <p:nvPr>
            <p:ph type="ftr" sz="quarter" idx="2"/>
          </p:nvPr>
        </p:nvSpPr>
        <p:spPr>
          <a:xfrm>
            <a:off x="0" y="9433489"/>
            <a:ext cx="2950686" cy="496162"/>
          </a:xfrm>
          <a:prstGeom prst="rect">
            <a:avLst/>
          </a:prstGeom>
          <a:noFill/>
          <a:ln>
            <a:noFill/>
          </a:ln>
        </p:spPr>
        <p:txBody>
          <a:bodyPr vert="horz" wrap="square" lIns="82488" tIns="41239" rIns="82488" bIns="41239" anchor="b" anchorCtr="0" compatLnSpc="0">
            <a:noAutofit/>
          </a:bodyPr>
          <a:lstStyle/>
          <a:p>
            <a:pPr marL="0" marR="0" lvl="0" indent="0" algn="l" defTabSz="838047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600" b="0" i="0" u="none" strike="noStrike" kern="0" cap="none" spc="0" baseline="0">
              <a:solidFill>
                <a:srgbClr val="000000"/>
              </a:solidFill>
              <a:uFillTx/>
              <a:latin typeface="Carlito" pitchFamily="18"/>
              <a:ea typeface="Noto Sans SC Regular" pitchFamily="2"/>
              <a:cs typeface="Noto Sans Devanagari" pitchFamily="2"/>
            </a:endParaRPr>
          </a:p>
        </p:txBody>
      </p:sp>
      <p:sp>
        <p:nvSpPr>
          <p:cNvPr id="9" name="Espace réservé du numéro de diapositive 4">
            <a:extLst>
              <a:ext uri="{FF2B5EF4-FFF2-40B4-BE49-F238E27FC236}">
                <a16:creationId xmlns:a16="http://schemas.microsoft.com/office/drawing/2014/main" id="{C0601222-68DA-3F80-B32D-316C5974C662}"/>
              </a:ext>
            </a:extLst>
          </p:cNvPr>
          <p:cNvSpPr txBox="1">
            <a:spLocks noGrp="1"/>
          </p:cNvSpPr>
          <p:nvPr>
            <p:ph type="sldNum" sz="quarter" idx="3"/>
          </p:nvPr>
        </p:nvSpPr>
        <p:spPr>
          <a:xfrm>
            <a:off x="3848554" y="9433489"/>
            <a:ext cx="2950686" cy="496162"/>
          </a:xfrm>
          <a:prstGeom prst="rect">
            <a:avLst/>
          </a:prstGeom>
          <a:noFill/>
          <a:ln>
            <a:noFill/>
          </a:ln>
        </p:spPr>
        <p:txBody>
          <a:bodyPr vert="horz" wrap="square" lIns="82488" tIns="41239" rIns="82488" bIns="41239" anchor="b" anchorCtr="0" compatLnSpc="0">
            <a:noAutofit/>
          </a:bodyPr>
          <a:lstStyle/>
          <a:p>
            <a:pPr marL="0" marR="0" lvl="0" indent="0" algn="r" defTabSz="838047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1A7E612-FA9F-4A0D-BF31-EF0056CCBAF6}" type="slidenum">
              <a:t>‹N°›</a:t>
            </a:fld>
            <a:endParaRPr lang="fr-FR" sz="1300" b="0" i="0" u="none" strike="noStrike" kern="0" cap="none" spc="0" baseline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uFillTx/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9320382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e l'image des diapositives 1">
            <a:extLst>
              <a:ext uri="{FF2B5EF4-FFF2-40B4-BE49-F238E27FC236}">
                <a16:creationId xmlns:a16="http://schemas.microsoft.com/office/drawing/2014/main" id="{C1B08E13-619E-47E3-14BD-B2AC92D179C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109785" y="754059"/>
            <a:ext cx="2578095" cy="3724278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9" name="Espace réservé des notes 2">
            <a:extLst>
              <a:ext uri="{FF2B5EF4-FFF2-40B4-BE49-F238E27FC236}">
                <a16:creationId xmlns:a16="http://schemas.microsoft.com/office/drawing/2014/main" id="{C50ED5D3-4D78-B628-5456-4E8B0133E76E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679956" y="4716575"/>
            <a:ext cx="5439317" cy="446816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endParaRPr lang="en-US"/>
          </a:p>
        </p:txBody>
      </p:sp>
      <p:sp>
        <p:nvSpPr>
          <p:cNvPr id="10" name="Espace réservé de l'en-tête 3">
            <a:extLst>
              <a:ext uri="{FF2B5EF4-FFF2-40B4-BE49-F238E27FC236}">
                <a16:creationId xmlns:a16="http://schemas.microsoft.com/office/drawing/2014/main" id="{70B228A2-3D28-CA86-76DF-072AD5F15CC7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50686" cy="496162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838047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200" b="0" i="0" u="none" strike="noStrike" kern="1200" cap="none" spc="0" baseline="0">
                <a:solidFill>
                  <a:srgbClr val="000000"/>
                </a:solidFill>
                <a:uFillTx/>
                <a:latin typeface="Carlito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11" name="Espace réservé de la date 4">
            <a:extLst>
              <a:ext uri="{FF2B5EF4-FFF2-40B4-BE49-F238E27FC236}">
                <a16:creationId xmlns:a16="http://schemas.microsoft.com/office/drawing/2014/main" id="{CC7C0BBD-8889-C305-A14E-3DD6824F431E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3848554" y="0"/>
            <a:ext cx="2950686" cy="496162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838047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200" b="0" i="0" u="none" strike="noStrike" kern="1200" cap="none" spc="0" baseline="0">
                <a:solidFill>
                  <a:srgbClr val="000000"/>
                </a:solidFill>
                <a:uFillTx/>
                <a:latin typeface="Carlito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12" name="Espace réservé du pied de page 5">
            <a:extLst>
              <a:ext uri="{FF2B5EF4-FFF2-40B4-BE49-F238E27FC236}">
                <a16:creationId xmlns:a16="http://schemas.microsoft.com/office/drawing/2014/main" id="{EDE47CAA-1159-EC9C-2B50-EFB38F765994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9433489"/>
            <a:ext cx="2950686" cy="496162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l" defTabSz="838047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200" b="0" i="0" u="none" strike="noStrike" kern="1200" cap="none" spc="0" baseline="0">
                <a:solidFill>
                  <a:srgbClr val="000000"/>
                </a:solidFill>
                <a:uFillTx/>
                <a:latin typeface="Carlito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13" name="Espace réservé du numéro de diapositive 6">
            <a:extLst>
              <a:ext uri="{FF2B5EF4-FFF2-40B4-BE49-F238E27FC236}">
                <a16:creationId xmlns:a16="http://schemas.microsoft.com/office/drawing/2014/main" id="{9F95B38F-F191-47DE-90F2-85EB20AD7BE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3848554" y="9433489"/>
            <a:ext cx="2950686" cy="496162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r" defTabSz="838047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300" b="0" i="0" u="none" strike="noStrike" kern="1200" cap="none" spc="0" baseline="0">
                <a:solidFill>
                  <a:srgbClr val="000000"/>
                </a:solidFill>
                <a:uFillTx/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fld id="{9282A334-0BDB-4D50-93FA-E9F79B258D62}" type="slidenum">
              <a:t>‹N°›</a:t>
            </a:fld>
            <a:endParaRPr lang="fr-FR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1275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7774EE-DB0E-4F46-9CF2-E7CA505C2045}" type="datetimeFigureOut">
              <a:t>04/04/2022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1425"/>
            <a:ext cx="2319337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40363" cy="39100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1338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1275" y="9431338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65862F-3D47-485D-AFE6-010F4ADE8A5F}" type="slidenum"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0384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5999" marR="0" lvl="0" indent="-215999" defTabSz="914400" rtl="0" fontAlgn="auto" hangingPunct="0">
      <a:lnSpc>
        <a:spcPct val="100000"/>
      </a:lnSpc>
      <a:spcBef>
        <a:spcPts val="0"/>
      </a:spcBef>
      <a:spcAft>
        <a:spcPts val="0"/>
      </a:spcAft>
      <a:buNone/>
      <a:tabLst/>
      <a:defRPr lang="en-US" sz="2000" b="0" i="0" u="none" strike="noStrike" kern="1200" cap="none" spc="0" baseline="0">
        <a:solidFill>
          <a:srgbClr val="000000"/>
        </a:solidFill>
        <a:highlight>
          <a:scrgbClr r="0" g="0" b="0">
            <a:alpha val="0"/>
          </a:scrgbClr>
        </a:highlight>
        <a:uFillTx/>
        <a:latin typeface="Carlito" pitchFamily="18"/>
        <a:ea typeface="Noto Sans SC Regular" pitchFamily="2"/>
        <a:cs typeface="Noto Sans Devanagari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6">
            <a:extLst>
              <a:ext uri="{FF2B5EF4-FFF2-40B4-BE49-F238E27FC236}">
                <a16:creationId xmlns:a16="http://schemas.microsoft.com/office/drawing/2014/main" id="{949FC6AF-FFAD-7CC3-952A-28D26718F319}"/>
              </a:ext>
            </a:extLst>
          </p:cNvPr>
          <p:cNvSpPr txBox="1"/>
          <p:nvPr/>
        </p:nvSpPr>
        <p:spPr>
          <a:xfrm>
            <a:off x="3848554" y="9433489"/>
            <a:ext cx="2950686" cy="4961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838047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7BA8A3C-6452-4481-8B37-29E81A5E4E4A}" type="slidenum">
              <a:t>1</a:t>
            </a:fld>
            <a:endParaRPr lang="fr-FR" sz="1300" b="0" i="0" u="none" strike="noStrike" kern="0" cap="none" spc="0" baseline="0">
              <a:solidFill>
                <a:srgbClr val="000000"/>
              </a:solidFill>
              <a:uFillTx/>
              <a:latin typeface="Liberation Serif" pitchFamily="18"/>
              <a:ea typeface="Segoe UI" pitchFamily="2"/>
              <a:cs typeface="Tahoma" pitchFamily="2"/>
            </a:endParaRPr>
          </a:p>
        </p:txBody>
      </p:sp>
      <p:sp>
        <p:nvSpPr>
          <p:cNvPr id="3" name="Espace réservé du numéro de diapositive 6">
            <a:extLst>
              <a:ext uri="{FF2B5EF4-FFF2-40B4-BE49-F238E27FC236}">
                <a16:creationId xmlns:a16="http://schemas.microsoft.com/office/drawing/2014/main" id="{1A5940F4-C27D-D4F9-A267-834FC6BEA7C5}"/>
              </a:ext>
            </a:extLst>
          </p:cNvPr>
          <p:cNvSpPr txBox="1"/>
          <p:nvPr/>
        </p:nvSpPr>
        <p:spPr>
          <a:xfrm>
            <a:off x="3848554" y="9433489"/>
            <a:ext cx="2950686" cy="4961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defTabSz="838047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198D13A-90CA-49B2-93EF-3C554B4220F1}" type="slidenum">
              <a:t>1</a:t>
            </a:fld>
            <a:endParaRPr lang="fr-FR" sz="1300" b="0" i="0" u="none" strike="noStrike" kern="0" cap="none" spc="0" baseline="0">
              <a:solidFill>
                <a:srgbClr val="000000"/>
              </a:solidFill>
              <a:uFillTx/>
              <a:latin typeface="Liberation Serif" pitchFamily="18"/>
              <a:ea typeface="Segoe UI" pitchFamily="2"/>
              <a:cs typeface="Tahoma" pitchFamily="2"/>
            </a:endParaRPr>
          </a:p>
        </p:txBody>
      </p:sp>
      <p:sp>
        <p:nvSpPr>
          <p:cNvPr id="4" name="Espace réservé du numéro de diapositive 6">
            <a:extLst>
              <a:ext uri="{FF2B5EF4-FFF2-40B4-BE49-F238E27FC236}">
                <a16:creationId xmlns:a16="http://schemas.microsoft.com/office/drawing/2014/main" id="{F8192C0D-FE92-2934-684C-594866B7E932}"/>
              </a:ext>
            </a:extLst>
          </p:cNvPr>
          <p:cNvSpPr txBox="1"/>
          <p:nvPr/>
        </p:nvSpPr>
        <p:spPr>
          <a:xfrm>
            <a:off x="3848554" y="9433489"/>
            <a:ext cx="2950686" cy="4961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defTabSz="838047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716BDD45-4A3D-4F59-9F32-7B7FA1601250}" type="slidenum">
              <a:t>1</a:t>
            </a:fld>
            <a:endParaRPr lang="fr-FR" sz="1300" b="0" i="0" u="none" strike="noStrike" kern="0" cap="none" spc="0" baseline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uFillTx/>
              <a:latin typeface="Liberation Serif" pitchFamily="18"/>
              <a:ea typeface="Segoe UI" pitchFamily="2"/>
              <a:cs typeface="Tahoma" pitchFamily="2"/>
            </a:endParaRPr>
          </a:p>
        </p:txBody>
      </p:sp>
      <p:sp>
        <p:nvSpPr>
          <p:cNvPr id="5" name="Espace réservé du numéro de diapositive 6">
            <a:extLst>
              <a:ext uri="{FF2B5EF4-FFF2-40B4-BE49-F238E27FC236}">
                <a16:creationId xmlns:a16="http://schemas.microsoft.com/office/drawing/2014/main" id="{D7495CF6-DB8C-42BC-7232-2D1C245758FD}"/>
              </a:ext>
            </a:extLst>
          </p:cNvPr>
          <p:cNvSpPr txBox="1"/>
          <p:nvPr/>
        </p:nvSpPr>
        <p:spPr>
          <a:xfrm>
            <a:off x="3848554" y="9433489"/>
            <a:ext cx="2950686" cy="4961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defTabSz="838047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CDC69D36-A650-41A8-9526-1512E9D25154}" type="slidenum">
              <a:t>1</a:t>
            </a:fld>
            <a:endParaRPr lang="fr-FR" sz="1300" b="0" i="0" u="none" strike="noStrike" kern="0" cap="none" spc="0" baseline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uFillTx/>
              <a:latin typeface="Liberation Serif" pitchFamily="18"/>
              <a:ea typeface="Segoe UI" pitchFamily="2"/>
              <a:cs typeface="Tahoma" pitchFamily="2"/>
            </a:endParaRPr>
          </a:p>
        </p:txBody>
      </p:sp>
      <p:sp>
        <p:nvSpPr>
          <p:cNvPr id="6" name="Espace réservé de l'image des diapositives 1">
            <a:extLst>
              <a:ext uri="{FF2B5EF4-FFF2-40B4-BE49-F238E27FC236}">
                <a16:creationId xmlns:a16="http://schemas.microsoft.com/office/drawing/2014/main" id="{C025892F-7F05-CCC9-8DE1-B494F52E1D4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111375" y="755650"/>
            <a:ext cx="2576513" cy="3722688"/>
          </a:xfrm>
          <a:solidFill>
            <a:srgbClr val="4472C4"/>
          </a:solidFill>
          <a:ln w="12600" cap="flat">
            <a:solidFill>
              <a:srgbClr val="2F528F"/>
            </a:solidFill>
            <a:prstDash val="solid"/>
            <a:miter/>
          </a:ln>
        </p:spPr>
      </p:sp>
      <p:sp>
        <p:nvSpPr>
          <p:cNvPr id="7" name="Espace réservé des notes 2">
            <a:extLst>
              <a:ext uri="{FF2B5EF4-FFF2-40B4-BE49-F238E27FC236}">
                <a16:creationId xmlns:a16="http://schemas.microsoft.com/office/drawing/2014/main" id="{4D793BFD-B2E8-B093-E344-9DEEAAD27D0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79956" y="4716575"/>
            <a:ext cx="5439317" cy="4468160"/>
          </a:xfrm>
          <a:noFill/>
          <a:ln>
            <a:noFill/>
          </a:ln>
        </p:spPr>
        <p:txBody>
          <a:bodyPr wrap="square" lIns="0" tIns="0" rIns="0" bIns="0" anchor="t" anchorCtr="0" compatLnSpc="1">
            <a:no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6">
            <a:extLst>
              <a:ext uri="{FF2B5EF4-FFF2-40B4-BE49-F238E27FC236}">
                <a16:creationId xmlns:a16="http://schemas.microsoft.com/office/drawing/2014/main" id="{4C5BBDC8-B9C2-C18A-E8A2-80F050FF6559}"/>
              </a:ext>
            </a:extLst>
          </p:cNvPr>
          <p:cNvSpPr txBox="1"/>
          <p:nvPr/>
        </p:nvSpPr>
        <p:spPr>
          <a:xfrm>
            <a:off x="3848554" y="9433489"/>
            <a:ext cx="2950686" cy="4961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838047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1C56E9C-C8F6-4435-9C99-1D0FC246122B}" type="slidenum">
              <a:t>3</a:t>
            </a:fld>
            <a:endParaRPr lang="fr-FR" sz="1300" b="0" i="0" u="none" strike="noStrike" kern="0" cap="none" spc="0" baseline="0">
              <a:solidFill>
                <a:srgbClr val="000000"/>
              </a:solidFill>
              <a:uFillTx/>
              <a:latin typeface="Liberation Serif" pitchFamily="18"/>
              <a:ea typeface="Segoe UI" pitchFamily="2"/>
              <a:cs typeface="Tahoma" pitchFamily="2"/>
            </a:endParaRPr>
          </a:p>
        </p:txBody>
      </p:sp>
      <p:sp>
        <p:nvSpPr>
          <p:cNvPr id="3" name="Espace réservé du numéro de diapositive 6">
            <a:extLst>
              <a:ext uri="{FF2B5EF4-FFF2-40B4-BE49-F238E27FC236}">
                <a16:creationId xmlns:a16="http://schemas.microsoft.com/office/drawing/2014/main" id="{35048F30-25DB-7653-2A6C-E663A9F4CEE8}"/>
              </a:ext>
            </a:extLst>
          </p:cNvPr>
          <p:cNvSpPr txBox="1"/>
          <p:nvPr/>
        </p:nvSpPr>
        <p:spPr>
          <a:xfrm>
            <a:off x="3848554" y="9433489"/>
            <a:ext cx="2950686" cy="4961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defTabSz="838047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C99E940-6911-4782-AC9F-CDC51D125D9E}" type="slidenum">
              <a:t>3</a:t>
            </a:fld>
            <a:endParaRPr lang="fr-FR" sz="1300" b="0" i="0" u="none" strike="noStrike" kern="0" cap="none" spc="0" baseline="0">
              <a:solidFill>
                <a:srgbClr val="000000"/>
              </a:solidFill>
              <a:uFillTx/>
              <a:latin typeface="Liberation Serif" pitchFamily="18"/>
              <a:ea typeface="Segoe UI" pitchFamily="2"/>
              <a:cs typeface="Tahoma" pitchFamily="2"/>
            </a:endParaRPr>
          </a:p>
        </p:txBody>
      </p:sp>
      <p:sp>
        <p:nvSpPr>
          <p:cNvPr id="4" name="Espace réservé du numéro de diapositive 6">
            <a:extLst>
              <a:ext uri="{FF2B5EF4-FFF2-40B4-BE49-F238E27FC236}">
                <a16:creationId xmlns:a16="http://schemas.microsoft.com/office/drawing/2014/main" id="{565D6298-C07E-E737-F70F-BCF432101210}"/>
              </a:ext>
            </a:extLst>
          </p:cNvPr>
          <p:cNvSpPr txBox="1"/>
          <p:nvPr/>
        </p:nvSpPr>
        <p:spPr>
          <a:xfrm>
            <a:off x="3848554" y="9433489"/>
            <a:ext cx="2950686" cy="4961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defTabSz="838047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1F598A18-88DB-417A-8593-C6B3D16FD6D1}" type="slidenum">
              <a:t>3</a:t>
            </a:fld>
            <a:endParaRPr lang="fr-FR" sz="1300" b="0" i="0" u="none" strike="noStrike" kern="0" cap="none" spc="0" baseline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uFillTx/>
              <a:latin typeface="Liberation Serif" pitchFamily="18"/>
              <a:ea typeface="Segoe UI" pitchFamily="2"/>
              <a:cs typeface="Tahoma" pitchFamily="2"/>
            </a:endParaRPr>
          </a:p>
        </p:txBody>
      </p:sp>
      <p:sp>
        <p:nvSpPr>
          <p:cNvPr id="5" name="Espace réservé du numéro de diapositive 6">
            <a:extLst>
              <a:ext uri="{FF2B5EF4-FFF2-40B4-BE49-F238E27FC236}">
                <a16:creationId xmlns:a16="http://schemas.microsoft.com/office/drawing/2014/main" id="{D5EA2C05-EE23-127A-88FE-20E375C3803F}"/>
              </a:ext>
            </a:extLst>
          </p:cNvPr>
          <p:cNvSpPr txBox="1"/>
          <p:nvPr/>
        </p:nvSpPr>
        <p:spPr>
          <a:xfrm>
            <a:off x="3848554" y="9433489"/>
            <a:ext cx="2950686" cy="4961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defTabSz="838047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8AD5332-3991-4C68-BD76-3819D1894383}" type="slidenum">
              <a:t>3</a:t>
            </a:fld>
            <a:endParaRPr lang="fr-FR" sz="1300" b="0" i="0" u="none" strike="noStrike" kern="0" cap="none" spc="0" baseline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uFillTx/>
              <a:latin typeface="Liberation Serif" pitchFamily="18"/>
              <a:ea typeface="Segoe UI" pitchFamily="2"/>
              <a:cs typeface="Tahoma" pitchFamily="2"/>
            </a:endParaRPr>
          </a:p>
        </p:txBody>
      </p:sp>
      <p:sp>
        <p:nvSpPr>
          <p:cNvPr id="6" name="Espace réservé de l'image des diapositives 1">
            <a:extLst>
              <a:ext uri="{FF2B5EF4-FFF2-40B4-BE49-F238E27FC236}">
                <a16:creationId xmlns:a16="http://schemas.microsoft.com/office/drawing/2014/main" id="{AC8B95CB-DD17-BEFF-E081-61C63BBBAD8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111375" y="755650"/>
            <a:ext cx="2576513" cy="3722688"/>
          </a:xfrm>
          <a:solidFill>
            <a:srgbClr val="4472C4"/>
          </a:solidFill>
          <a:ln w="12600" cap="flat">
            <a:solidFill>
              <a:srgbClr val="2F528F"/>
            </a:solidFill>
            <a:prstDash val="solid"/>
            <a:miter/>
          </a:ln>
        </p:spPr>
      </p:sp>
      <p:sp>
        <p:nvSpPr>
          <p:cNvPr id="7" name="Espace réservé des notes 2">
            <a:extLst>
              <a:ext uri="{FF2B5EF4-FFF2-40B4-BE49-F238E27FC236}">
                <a16:creationId xmlns:a16="http://schemas.microsoft.com/office/drawing/2014/main" id="{E0379AB3-85A4-5FCC-C38A-4B7D9849FB8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79956" y="4716575"/>
            <a:ext cx="5439317" cy="4468160"/>
          </a:xfrm>
          <a:noFill/>
          <a:ln>
            <a:noFill/>
          </a:ln>
        </p:spPr>
        <p:txBody>
          <a:bodyPr wrap="square" lIns="0" tIns="0" rIns="0" bIns="0" anchor="t" anchorCtr="0" compatLnSpc="1">
            <a:no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6">
            <a:extLst>
              <a:ext uri="{FF2B5EF4-FFF2-40B4-BE49-F238E27FC236}">
                <a16:creationId xmlns:a16="http://schemas.microsoft.com/office/drawing/2014/main" id="{1029FE3F-10D3-6541-E43B-4815FADF1F97}"/>
              </a:ext>
            </a:extLst>
          </p:cNvPr>
          <p:cNvSpPr txBox="1"/>
          <p:nvPr/>
        </p:nvSpPr>
        <p:spPr>
          <a:xfrm>
            <a:off x="3848554" y="9433489"/>
            <a:ext cx="2950686" cy="4961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838047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3F6AFBF-0880-48EB-AC1A-62561F48E8F4}" type="slidenum">
              <a:t>4</a:t>
            </a:fld>
            <a:endParaRPr lang="fr-FR" sz="1300" b="0" i="0" u="none" strike="noStrike" kern="0" cap="none" spc="0" baseline="0">
              <a:solidFill>
                <a:srgbClr val="000000"/>
              </a:solidFill>
              <a:uFillTx/>
              <a:latin typeface="Liberation Serif" pitchFamily="18"/>
              <a:ea typeface="Segoe UI" pitchFamily="2"/>
              <a:cs typeface="Tahoma" pitchFamily="2"/>
            </a:endParaRPr>
          </a:p>
        </p:txBody>
      </p:sp>
      <p:sp>
        <p:nvSpPr>
          <p:cNvPr id="3" name="Espace réservé du numéro de diapositive 6">
            <a:extLst>
              <a:ext uri="{FF2B5EF4-FFF2-40B4-BE49-F238E27FC236}">
                <a16:creationId xmlns:a16="http://schemas.microsoft.com/office/drawing/2014/main" id="{2EFA811A-DE2C-C585-D144-CD527B9D96B0}"/>
              </a:ext>
            </a:extLst>
          </p:cNvPr>
          <p:cNvSpPr txBox="1"/>
          <p:nvPr/>
        </p:nvSpPr>
        <p:spPr>
          <a:xfrm>
            <a:off x="3848554" y="9433489"/>
            <a:ext cx="2950686" cy="4961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defTabSz="838047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74D5EE4-37AA-4FE3-8FB9-5AE72B8E5CC1}" type="slidenum">
              <a:t>4</a:t>
            </a:fld>
            <a:endParaRPr lang="fr-FR" sz="1300" b="0" i="0" u="none" strike="noStrike" kern="0" cap="none" spc="0" baseline="0">
              <a:solidFill>
                <a:srgbClr val="000000"/>
              </a:solidFill>
              <a:uFillTx/>
              <a:latin typeface="Liberation Serif" pitchFamily="18"/>
              <a:ea typeface="Segoe UI" pitchFamily="2"/>
              <a:cs typeface="Tahoma" pitchFamily="2"/>
            </a:endParaRPr>
          </a:p>
        </p:txBody>
      </p:sp>
      <p:sp>
        <p:nvSpPr>
          <p:cNvPr id="4" name="Espace réservé du numéro de diapositive 6">
            <a:extLst>
              <a:ext uri="{FF2B5EF4-FFF2-40B4-BE49-F238E27FC236}">
                <a16:creationId xmlns:a16="http://schemas.microsoft.com/office/drawing/2014/main" id="{12C021EB-FE94-B3B7-953B-B560EC6102C3}"/>
              </a:ext>
            </a:extLst>
          </p:cNvPr>
          <p:cNvSpPr txBox="1"/>
          <p:nvPr/>
        </p:nvSpPr>
        <p:spPr>
          <a:xfrm>
            <a:off x="3848554" y="9433489"/>
            <a:ext cx="2950686" cy="4961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defTabSz="838047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D1F4AF5A-29E8-4829-8087-D938B081BAE5}" type="slidenum">
              <a:t>4</a:t>
            </a:fld>
            <a:endParaRPr lang="fr-FR" sz="1300" b="0" i="0" u="none" strike="noStrike" kern="0" cap="none" spc="0" baseline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uFillTx/>
              <a:latin typeface="Liberation Serif" pitchFamily="18"/>
              <a:ea typeface="Segoe UI" pitchFamily="2"/>
              <a:cs typeface="Tahoma" pitchFamily="2"/>
            </a:endParaRPr>
          </a:p>
        </p:txBody>
      </p:sp>
      <p:sp>
        <p:nvSpPr>
          <p:cNvPr id="5" name="Espace réservé du numéro de diapositive 6">
            <a:extLst>
              <a:ext uri="{FF2B5EF4-FFF2-40B4-BE49-F238E27FC236}">
                <a16:creationId xmlns:a16="http://schemas.microsoft.com/office/drawing/2014/main" id="{0F88AC19-CF74-7559-EFBE-C7A22103B174}"/>
              </a:ext>
            </a:extLst>
          </p:cNvPr>
          <p:cNvSpPr txBox="1"/>
          <p:nvPr/>
        </p:nvSpPr>
        <p:spPr>
          <a:xfrm>
            <a:off x="3848554" y="9433489"/>
            <a:ext cx="2950686" cy="4961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defTabSz="838047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EBE0C75-85F0-42E7-B892-F82B079D276E}" type="slidenum">
              <a:t>4</a:t>
            </a:fld>
            <a:endParaRPr lang="fr-FR" sz="1300" b="0" i="0" u="none" strike="noStrike" kern="0" cap="none" spc="0" baseline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uFillTx/>
              <a:latin typeface="Liberation Serif" pitchFamily="18"/>
              <a:ea typeface="Segoe UI" pitchFamily="2"/>
              <a:cs typeface="Tahoma" pitchFamily="2"/>
            </a:endParaRPr>
          </a:p>
        </p:txBody>
      </p:sp>
      <p:sp>
        <p:nvSpPr>
          <p:cNvPr id="6" name="Espace réservé de l'image des diapositives 1">
            <a:extLst>
              <a:ext uri="{FF2B5EF4-FFF2-40B4-BE49-F238E27FC236}">
                <a16:creationId xmlns:a16="http://schemas.microsoft.com/office/drawing/2014/main" id="{18D22C02-5A3E-8CFF-99FC-C09163C3B29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111375" y="755650"/>
            <a:ext cx="2576513" cy="3722688"/>
          </a:xfrm>
          <a:solidFill>
            <a:srgbClr val="4472C4"/>
          </a:solidFill>
          <a:ln w="12600" cap="flat">
            <a:solidFill>
              <a:srgbClr val="2F528F"/>
            </a:solidFill>
            <a:prstDash val="solid"/>
            <a:miter/>
          </a:ln>
        </p:spPr>
      </p:sp>
      <p:sp>
        <p:nvSpPr>
          <p:cNvPr id="7" name="Espace réservé des notes 2">
            <a:extLst>
              <a:ext uri="{FF2B5EF4-FFF2-40B4-BE49-F238E27FC236}">
                <a16:creationId xmlns:a16="http://schemas.microsoft.com/office/drawing/2014/main" id="{9813A457-761E-4EB5-4370-2E7CF576CCF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79956" y="4716575"/>
            <a:ext cx="5439317" cy="4468160"/>
          </a:xfrm>
          <a:noFill/>
          <a:ln>
            <a:noFill/>
          </a:ln>
        </p:spPr>
        <p:txBody>
          <a:bodyPr wrap="square" lIns="0" tIns="0" rIns="0" bIns="0" anchor="t" anchorCtr="0" compatLnSpc="1">
            <a:no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6">
            <a:extLst>
              <a:ext uri="{FF2B5EF4-FFF2-40B4-BE49-F238E27FC236}">
                <a16:creationId xmlns:a16="http://schemas.microsoft.com/office/drawing/2014/main" id="{99325BAB-04C2-0451-22A2-AE983EFF136E}"/>
              </a:ext>
            </a:extLst>
          </p:cNvPr>
          <p:cNvSpPr txBox="1"/>
          <p:nvPr/>
        </p:nvSpPr>
        <p:spPr>
          <a:xfrm>
            <a:off x="3848554" y="9433489"/>
            <a:ext cx="2950686" cy="4961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838047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6E7BDD2-6399-4EDD-A0E4-4A0949A9DFFB}" type="slidenum">
              <a:t>5</a:t>
            </a:fld>
            <a:endParaRPr lang="fr-FR" sz="1300" b="0" i="0" u="none" strike="noStrike" kern="0" cap="none" spc="0" baseline="0">
              <a:solidFill>
                <a:srgbClr val="000000"/>
              </a:solidFill>
              <a:uFillTx/>
              <a:latin typeface="Liberation Serif" pitchFamily="18"/>
              <a:ea typeface="Segoe UI" pitchFamily="2"/>
              <a:cs typeface="Tahoma" pitchFamily="2"/>
            </a:endParaRPr>
          </a:p>
        </p:txBody>
      </p:sp>
      <p:sp>
        <p:nvSpPr>
          <p:cNvPr id="3" name="Espace réservé du numéro de diapositive 6">
            <a:extLst>
              <a:ext uri="{FF2B5EF4-FFF2-40B4-BE49-F238E27FC236}">
                <a16:creationId xmlns:a16="http://schemas.microsoft.com/office/drawing/2014/main" id="{9A23FCB6-3D43-DB65-FA98-616720C6FC2C}"/>
              </a:ext>
            </a:extLst>
          </p:cNvPr>
          <p:cNvSpPr txBox="1"/>
          <p:nvPr/>
        </p:nvSpPr>
        <p:spPr>
          <a:xfrm>
            <a:off x="3848554" y="9433489"/>
            <a:ext cx="2950686" cy="4961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defTabSz="838047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ABC54BDF-F5B6-4127-A3D5-4B36978E4865}" type="slidenum">
              <a:t>5</a:t>
            </a:fld>
            <a:endParaRPr lang="fr-FR" sz="1300" b="0" i="0" u="none" strike="noStrike" kern="0" cap="none" spc="0" baseline="0">
              <a:solidFill>
                <a:srgbClr val="000000"/>
              </a:solidFill>
              <a:uFillTx/>
              <a:latin typeface="Liberation Serif" pitchFamily="18"/>
              <a:ea typeface="Segoe UI" pitchFamily="2"/>
              <a:cs typeface="Tahoma" pitchFamily="2"/>
            </a:endParaRPr>
          </a:p>
        </p:txBody>
      </p:sp>
      <p:sp>
        <p:nvSpPr>
          <p:cNvPr id="4" name="Espace réservé du numéro de diapositive 6">
            <a:extLst>
              <a:ext uri="{FF2B5EF4-FFF2-40B4-BE49-F238E27FC236}">
                <a16:creationId xmlns:a16="http://schemas.microsoft.com/office/drawing/2014/main" id="{1CF951F9-48FC-9C18-0FF3-407E0B2DA535}"/>
              </a:ext>
            </a:extLst>
          </p:cNvPr>
          <p:cNvSpPr txBox="1"/>
          <p:nvPr/>
        </p:nvSpPr>
        <p:spPr>
          <a:xfrm>
            <a:off x="3848554" y="9433489"/>
            <a:ext cx="2950686" cy="4961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defTabSz="838047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1A64CCD9-AAB6-4F3B-9965-CE86C4EFE888}" type="slidenum">
              <a:t>5</a:t>
            </a:fld>
            <a:endParaRPr lang="fr-FR" sz="1300" b="0" i="0" u="none" strike="noStrike" kern="0" cap="none" spc="0" baseline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uFillTx/>
              <a:latin typeface="Liberation Serif" pitchFamily="18"/>
              <a:ea typeface="Segoe UI" pitchFamily="2"/>
              <a:cs typeface="Tahoma" pitchFamily="2"/>
            </a:endParaRPr>
          </a:p>
        </p:txBody>
      </p:sp>
      <p:sp>
        <p:nvSpPr>
          <p:cNvPr id="5" name="Espace réservé du numéro de diapositive 6">
            <a:extLst>
              <a:ext uri="{FF2B5EF4-FFF2-40B4-BE49-F238E27FC236}">
                <a16:creationId xmlns:a16="http://schemas.microsoft.com/office/drawing/2014/main" id="{D411362B-9265-2913-583E-208C1D88F338}"/>
              </a:ext>
            </a:extLst>
          </p:cNvPr>
          <p:cNvSpPr txBox="1"/>
          <p:nvPr/>
        </p:nvSpPr>
        <p:spPr>
          <a:xfrm>
            <a:off x="3848554" y="9433489"/>
            <a:ext cx="2950686" cy="4961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defTabSz="838047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4198C34-90D1-4CAE-BAE4-78DB0B295A6A}" type="slidenum">
              <a:t>5</a:t>
            </a:fld>
            <a:endParaRPr lang="fr-FR" sz="1300" b="0" i="0" u="none" strike="noStrike" kern="0" cap="none" spc="0" baseline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uFillTx/>
              <a:latin typeface="Liberation Serif" pitchFamily="18"/>
              <a:ea typeface="Segoe UI" pitchFamily="2"/>
              <a:cs typeface="Tahoma" pitchFamily="2"/>
            </a:endParaRPr>
          </a:p>
        </p:txBody>
      </p:sp>
      <p:sp>
        <p:nvSpPr>
          <p:cNvPr id="6" name="Espace réservé de l'image des diapositives 1">
            <a:extLst>
              <a:ext uri="{FF2B5EF4-FFF2-40B4-BE49-F238E27FC236}">
                <a16:creationId xmlns:a16="http://schemas.microsoft.com/office/drawing/2014/main" id="{6FC30351-5CE8-E9C8-B6FB-C6E722CAF39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111375" y="755650"/>
            <a:ext cx="2576513" cy="3722688"/>
          </a:xfrm>
          <a:solidFill>
            <a:srgbClr val="4472C4"/>
          </a:solidFill>
          <a:ln w="12600" cap="flat">
            <a:solidFill>
              <a:srgbClr val="2F528F"/>
            </a:solidFill>
            <a:prstDash val="solid"/>
            <a:miter/>
          </a:ln>
        </p:spPr>
      </p:sp>
      <p:sp>
        <p:nvSpPr>
          <p:cNvPr id="7" name="Espace réservé des notes 2">
            <a:extLst>
              <a:ext uri="{FF2B5EF4-FFF2-40B4-BE49-F238E27FC236}">
                <a16:creationId xmlns:a16="http://schemas.microsoft.com/office/drawing/2014/main" id="{995B5AD9-5CC0-014F-24B9-5F3455E48837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79956" y="4716575"/>
            <a:ext cx="5439317" cy="4468160"/>
          </a:xfrm>
          <a:noFill/>
          <a:ln>
            <a:noFill/>
          </a:ln>
        </p:spPr>
        <p:txBody>
          <a:bodyPr wrap="square" lIns="0" tIns="0" rIns="0" bIns="0" anchor="t" anchorCtr="0" compatLnSpc="1">
            <a:no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8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11" descr="Une image contenant texte&#10;&#10;Description générée automatiquement">
            <a:extLst>
              <a:ext uri="{FF2B5EF4-FFF2-40B4-BE49-F238E27FC236}">
                <a16:creationId xmlns:a16="http://schemas.microsoft.com/office/drawing/2014/main" id="{57F0FAE8-30DC-6D1C-5B2B-C41AA32B2B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3357" y="139683"/>
            <a:ext cx="1304638" cy="980995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2" name="Espace réservé de la date 2">
            <a:extLst>
              <a:ext uri="{FF2B5EF4-FFF2-40B4-BE49-F238E27FC236}">
                <a16:creationId xmlns:a16="http://schemas.microsoft.com/office/drawing/2014/main" id="{1F6423FF-957D-F811-0E42-0D5E124E9DD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2133002" y="9369363"/>
            <a:ext cx="320762" cy="78117"/>
          </a:xfrm>
        </p:spPr>
        <p:txBody>
          <a:bodyPr/>
          <a:lstStyle>
            <a:lvl1pPr>
              <a:defRPr/>
            </a:lvl1pPr>
          </a:lstStyle>
          <a:p>
            <a:pPr lvl="0"/>
            <a:fld id="{C6D7ABCA-A75F-4736-8BDB-C22713066603}" type="datetime1">
              <a:rPr lang="fr-FR"/>
              <a:pPr lvl="0"/>
              <a:t>04/04/2022</a:t>
            </a:fld>
            <a:endParaRPr lang="fr-FR"/>
          </a:p>
        </p:txBody>
      </p:sp>
      <p:sp>
        <p:nvSpPr>
          <p:cNvPr id="3" name="Espace réservé du numéro de diapositive 3">
            <a:extLst>
              <a:ext uri="{FF2B5EF4-FFF2-40B4-BE49-F238E27FC236}">
                <a16:creationId xmlns:a16="http://schemas.microsoft.com/office/drawing/2014/main" id="{606FAA33-465B-48D1-4E2F-B1D40509ED3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6291355" y="9339114"/>
            <a:ext cx="296640" cy="138595"/>
          </a:xfrm>
        </p:spPr>
        <p:txBody>
          <a:bodyPr/>
          <a:lstStyle>
            <a:lvl1pPr>
              <a:defRPr sz="900"/>
            </a:lvl1pPr>
          </a:lstStyle>
          <a:p>
            <a:pPr lvl="0"/>
            <a:fld id="{DEAEC5A4-339A-4475-8398-1ED343C7327E}" type="slidenum">
              <a:t>‹N°›</a:t>
            </a:fld>
            <a:endParaRPr lang="fr-FR"/>
          </a:p>
        </p:txBody>
      </p:sp>
      <p:sp>
        <p:nvSpPr>
          <p:cNvPr id="4" name="Titre 1">
            <a:extLst>
              <a:ext uri="{FF2B5EF4-FFF2-40B4-BE49-F238E27FC236}">
                <a16:creationId xmlns:a16="http://schemas.microsoft.com/office/drawing/2014/main" id="{4079D38E-8EFB-67AA-D4C8-8CCFB3B2844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90634" y="3013204"/>
            <a:ext cx="5292720" cy="2116442"/>
          </a:xfrm>
        </p:spPr>
        <p:txBody>
          <a:bodyPr anchorCtr="1">
            <a:normAutofit/>
          </a:bodyPr>
          <a:lstStyle>
            <a:lvl1pPr algn="ctr">
              <a:defRPr sz="2030" cap="none"/>
            </a:lvl1pPr>
          </a:lstStyle>
          <a:p>
            <a:pPr lvl="0"/>
            <a:r>
              <a:rPr lang="fr-FR"/>
              <a:t>Titre de la présentation</a:t>
            </a: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0000DB73-05B2-C18B-CAD1-BBD6126B751F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890634" y="5289840"/>
            <a:ext cx="5292720" cy="807479"/>
          </a:xfrm>
        </p:spPr>
        <p:txBody>
          <a:bodyPr anchorCtr="1"/>
          <a:lstStyle>
            <a:lvl1pPr marL="0" indent="0" algn="ctr">
              <a:buNone/>
              <a:defRPr sz="1130" i="1"/>
            </a:lvl1pPr>
          </a:lstStyle>
          <a:p>
            <a:pPr lvl="0"/>
            <a:r>
              <a:rPr lang="fr-FR"/>
              <a:t>Sous-titre de la présentation</a:t>
            </a:r>
          </a:p>
        </p:txBody>
      </p:sp>
      <p:pic>
        <p:nvPicPr>
          <p:cNvPr id="6" name="Image 10" descr="Une image contenant texte&#10;&#10;Description générée automatiquement">
            <a:extLst>
              <a:ext uri="{FF2B5EF4-FFF2-40B4-BE49-F238E27FC236}">
                <a16:creationId xmlns:a16="http://schemas.microsoft.com/office/drawing/2014/main" id="{8FB33F85-0966-50F5-D398-6FE13FBE47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3357" y="8686800"/>
            <a:ext cx="1304638" cy="980995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7" name="Espace réservé du texte 7">
            <a:extLst>
              <a:ext uri="{FF2B5EF4-FFF2-40B4-BE49-F238E27FC236}">
                <a16:creationId xmlns:a16="http://schemas.microsoft.com/office/drawing/2014/main" id="{DE81DEF3-53E9-B94D-A8A4-C61A6F297F3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42717" y="2317683"/>
            <a:ext cx="6171843" cy="5744882"/>
          </a:xfrm>
        </p:spPr>
        <p:txBody>
          <a:bodyPr tIns="0" rIns="0" bIns="0"/>
          <a:lstStyle>
            <a:lvl1pPr hangingPunct="0">
              <a:spcBef>
                <a:spcPts val="1415"/>
              </a:spcBef>
              <a:buNone/>
              <a:defRPr lang="en-US" sz="3200">
                <a:latin typeface="Carlito" pitchFamily="18"/>
                <a:ea typeface="Noto Sans SC Regular" pitchFamily="2"/>
                <a:cs typeface="Noto Sans Devanagari" pitchFamily="2"/>
              </a:defRPr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837706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Simpl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 11" descr="Une image contenant texte&#10;&#10;Description générée automatiquement">
            <a:extLst>
              <a:ext uri="{FF2B5EF4-FFF2-40B4-BE49-F238E27FC236}">
                <a16:creationId xmlns:a16="http://schemas.microsoft.com/office/drawing/2014/main" id="{DF4170B9-01A6-F98E-A92F-249E76F8D9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3357" y="139683"/>
            <a:ext cx="1304638" cy="980995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2" name="Espace réservé de la date 3">
            <a:extLst>
              <a:ext uri="{FF2B5EF4-FFF2-40B4-BE49-F238E27FC236}">
                <a16:creationId xmlns:a16="http://schemas.microsoft.com/office/drawing/2014/main" id="{8D5FB857-CDE3-01D9-BFE2-232AB4FB0E9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2133002" y="9369363"/>
            <a:ext cx="320762" cy="78117"/>
          </a:xfrm>
        </p:spPr>
        <p:txBody>
          <a:bodyPr/>
          <a:lstStyle>
            <a:lvl1pPr>
              <a:defRPr/>
            </a:lvl1pPr>
          </a:lstStyle>
          <a:p>
            <a:pPr lvl="0"/>
            <a:fld id="{6C2600C9-2C3D-4C8C-802E-7752FCEB5556}" type="datetime1">
              <a:rPr lang="fr-FR"/>
              <a:pPr lvl="0"/>
              <a:t>04/04/2022</a:t>
            </a:fld>
            <a:endParaRPr lang="fr-FR"/>
          </a:p>
        </p:txBody>
      </p:sp>
      <p:sp>
        <p:nvSpPr>
          <p:cNvPr id="3" name="Espace réservé du numéro de diapositive 5">
            <a:extLst>
              <a:ext uri="{FF2B5EF4-FFF2-40B4-BE49-F238E27FC236}">
                <a16:creationId xmlns:a16="http://schemas.microsoft.com/office/drawing/2014/main" id="{BE6C2245-1AB0-6747-3695-D0AAEECBB82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6291355" y="9347755"/>
            <a:ext cx="296640" cy="121322"/>
          </a:xfrm>
        </p:spPr>
        <p:txBody>
          <a:bodyPr/>
          <a:lstStyle>
            <a:lvl1pPr>
              <a:defRPr/>
            </a:lvl1pPr>
          </a:lstStyle>
          <a:p>
            <a:pPr lvl="0"/>
            <a:fld id="{B6DD5140-69A3-4C89-9A89-D36C4F10E3F3}" type="slidenum">
              <a:t>‹N°›</a:t>
            </a:fld>
            <a:endParaRPr lang="fr-FR"/>
          </a:p>
        </p:txBody>
      </p:sp>
      <p:sp>
        <p:nvSpPr>
          <p:cNvPr id="4" name="Espace réservé du texte 6">
            <a:extLst>
              <a:ext uri="{FF2B5EF4-FFF2-40B4-BE49-F238E27FC236}">
                <a16:creationId xmlns:a16="http://schemas.microsoft.com/office/drawing/2014/main" id="{7B107A4E-D3C0-A297-BCED-D40C1229441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64243" y="2561398"/>
            <a:ext cx="1992239" cy="951122"/>
          </a:xfrm>
          <a:solidFill>
            <a:srgbClr val="1D2768"/>
          </a:solidFill>
        </p:spPr>
        <p:txBody>
          <a:bodyPr lIns="90004" tIns="0" rIns="0" bIns="0" anchor="ctr"/>
          <a:lstStyle>
            <a:lvl1pPr marL="0" indent="0">
              <a:spcBef>
                <a:spcPts val="170"/>
              </a:spcBef>
              <a:defRPr sz="102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fr-FR"/>
              <a:t>Ajoutez</a:t>
            </a:r>
            <a:br>
              <a:rPr lang="fr-FR"/>
            </a:br>
            <a:r>
              <a:rPr lang="fr-FR"/>
              <a:t>un titre ici</a:t>
            </a:r>
          </a:p>
        </p:txBody>
      </p:sp>
      <p:sp>
        <p:nvSpPr>
          <p:cNvPr id="5" name="Text Placeholder 7">
            <a:extLst>
              <a:ext uri="{FF2B5EF4-FFF2-40B4-BE49-F238E27FC236}">
                <a16:creationId xmlns:a16="http://schemas.microsoft.com/office/drawing/2014/main" id="{F7D22CD8-13A5-2F12-07CA-0FFBABC5BAD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68202" y="3697559"/>
            <a:ext cx="1988280" cy="5144039"/>
          </a:xfrm>
        </p:spPr>
        <p:txBody>
          <a:bodyPr/>
          <a:lstStyle>
            <a:lvl1pPr>
              <a:buClr>
                <a:srgbClr val="E75757"/>
              </a:buClr>
              <a:buSzPct val="100000"/>
              <a:buFont typeface="Arial" pitchFamily="34"/>
              <a:buChar char=" "/>
              <a:defRPr/>
            </a:lvl1pPr>
            <a:lvl2pPr>
              <a:buClr>
                <a:srgbClr val="169BD4"/>
              </a:buClr>
              <a:buSzPct val="100000"/>
              <a:buFont typeface="Arial" pitchFamily="34"/>
              <a:buChar char="•"/>
              <a:defRPr/>
            </a:lvl2pPr>
            <a:lvl3pPr>
              <a:buClr>
                <a:srgbClr val="169BD4"/>
              </a:buClr>
              <a:buSzPct val="100000"/>
              <a:buFont typeface="Arial" pitchFamily="34"/>
              <a:buChar char="-"/>
              <a:defRPr/>
            </a:lvl3pPr>
            <a:lvl4pPr>
              <a:buClr>
                <a:srgbClr val="169BD4"/>
              </a:buClr>
              <a:buSzPct val="100000"/>
              <a:buFont typeface="Arial" pitchFamily="34"/>
              <a:buChar char="-"/>
              <a:defRPr/>
            </a:lvl4pPr>
            <a:lvl5pPr>
              <a:buClr>
                <a:srgbClr val="169BD4"/>
              </a:buClr>
              <a:buSzPct val="100000"/>
              <a:buFont typeface="Arial" pitchFamily="34"/>
              <a:buChar char="-"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Text Placeholder 7">
            <a:extLst>
              <a:ext uri="{FF2B5EF4-FFF2-40B4-BE49-F238E27FC236}">
                <a16:creationId xmlns:a16="http://schemas.microsoft.com/office/drawing/2014/main" id="{A5AA7F95-373A-8DAF-4360-6DADE95D6DF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441521" y="3697559"/>
            <a:ext cx="1988280" cy="5144039"/>
          </a:xfrm>
        </p:spPr>
        <p:txBody>
          <a:bodyPr/>
          <a:lstStyle>
            <a:lvl1pPr>
              <a:buClr>
                <a:srgbClr val="E75757"/>
              </a:buClr>
              <a:buSzPct val="100000"/>
              <a:buFont typeface="Arial" pitchFamily="34"/>
              <a:buChar char=" "/>
              <a:defRPr/>
            </a:lvl1pPr>
            <a:lvl2pPr>
              <a:buClr>
                <a:srgbClr val="169BD4"/>
              </a:buClr>
              <a:buSzPct val="100000"/>
              <a:buFont typeface="Arial" pitchFamily="34"/>
              <a:buChar char="•"/>
              <a:defRPr/>
            </a:lvl2pPr>
            <a:lvl3pPr>
              <a:buClr>
                <a:srgbClr val="169BD4"/>
              </a:buClr>
              <a:buSzPct val="100000"/>
              <a:buFont typeface="Arial" pitchFamily="34"/>
              <a:buChar char="-"/>
              <a:defRPr/>
            </a:lvl3pPr>
            <a:lvl4pPr>
              <a:buClr>
                <a:srgbClr val="169BD4"/>
              </a:buClr>
              <a:buSzPct val="100000"/>
              <a:buFont typeface="Arial" pitchFamily="34"/>
              <a:buChar char="-"/>
              <a:defRPr/>
            </a:lvl4pPr>
            <a:lvl5pPr>
              <a:buClr>
                <a:srgbClr val="169BD4"/>
              </a:buClr>
              <a:buSzPct val="100000"/>
              <a:buFont typeface="Arial" pitchFamily="34"/>
              <a:buChar char="-"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Text Placeholder 7">
            <a:extLst>
              <a:ext uri="{FF2B5EF4-FFF2-40B4-BE49-F238E27FC236}">
                <a16:creationId xmlns:a16="http://schemas.microsoft.com/office/drawing/2014/main" id="{98682A20-B0D2-D56A-F8FE-3ACC43991F50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614839" y="3697559"/>
            <a:ext cx="1988280" cy="5144039"/>
          </a:xfrm>
        </p:spPr>
        <p:txBody>
          <a:bodyPr/>
          <a:lstStyle>
            <a:lvl1pPr>
              <a:buClr>
                <a:srgbClr val="E75757"/>
              </a:buClr>
              <a:buSzPct val="100000"/>
              <a:buFont typeface="Arial" pitchFamily="34"/>
              <a:buChar char=" "/>
              <a:defRPr/>
            </a:lvl1pPr>
            <a:lvl2pPr>
              <a:buClr>
                <a:srgbClr val="169BD4"/>
              </a:buClr>
              <a:buSzPct val="100000"/>
              <a:buFont typeface="Arial" pitchFamily="34"/>
              <a:buChar char="•"/>
              <a:defRPr/>
            </a:lvl2pPr>
            <a:lvl3pPr>
              <a:buClr>
                <a:srgbClr val="169BD4"/>
              </a:buClr>
              <a:buSzPct val="100000"/>
              <a:buFont typeface="Arial" pitchFamily="34"/>
              <a:buChar char="-"/>
              <a:defRPr/>
            </a:lvl3pPr>
            <a:lvl4pPr>
              <a:buClr>
                <a:srgbClr val="169BD4"/>
              </a:buClr>
              <a:buSzPct val="100000"/>
              <a:buFont typeface="Arial" pitchFamily="34"/>
              <a:buChar char="-"/>
              <a:defRPr/>
            </a:lvl4pPr>
            <a:lvl5pPr>
              <a:buClr>
                <a:srgbClr val="169BD4"/>
              </a:buClr>
              <a:buSzPct val="100000"/>
              <a:buFont typeface="Arial" pitchFamily="34"/>
              <a:buChar char="-"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8" name="Espace réservé du texte 6">
            <a:extLst>
              <a:ext uri="{FF2B5EF4-FFF2-40B4-BE49-F238E27FC236}">
                <a16:creationId xmlns:a16="http://schemas.microsoft.com/office/drawing/2014/main" id="{E5439298-C6A9-373D-CA50-FC7FF8954DE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441521" y="2561398"/>
            <a:ext cx="1988280" cy="951122"/>
          </a:xfrm>
          <a:solidFill>
            <a:srgbClr val="27348B"/>
          </a:solidFill>
        </p:spPr>
        <p:txBody>
          <a:bodyPr lIns="90004" tIns="0" rIns="0" bIns="0" anchor="ctr"/>
          <a:lstStyle>
            <a:lvl1pPr marL="0" indent="0">
              <a:spcBef>
                <a:spcPts val="170"/>
              </a:spcBef>
              <a:buNone/>
              <a:defRPr sz="102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fr-FR"/>
              <a:t>Ajoutez</a:t>
            </a:r>
            <a:br>
              <a:rPr lang="fr-FR"/>
            </a:br>
            <a:r>
              <a:rPr lang="fr-FR"/>
              <a:t>un titre ici</a:t>
            </a:r>
          </a:p>
        </p:txBody>
      </p:sp>
      <p:sp>
        <p:nvSpPr>
          <p:cNvPr id="9" name="Espace réservé du texte 6">
            <a:extLst>
              <a:ext uri="{FF2B5EF4-FFF2-40B4-BE49-F238E27FC236}">
                <a16:creationId xmlns:a16="http://schemas.microsoft.com/office/drawing/2014/main" id="{CA35F27F-237B-460B-1490-8A2E2D538F3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614839" y="2561398"/>
            <a:ext cx="1988280" cy="951122"/>
          </a:xfrm>
          <a:solidFill>
            <a:srgbClr val="9F94C2"/>
          </a:solidFill>
        </p:spPr>
        <p:txBody>
          <a:bodyPr lIns="90004" tIns="0" rIns="0" bIns="0" anchor="ctr"/>
          <a:lstStyle>
            <a:lvl1pPr marL="0" indent="0">
              <a:spcBef>
                <a:spcPts val="170"/>
              </a:spcBef>
              <a:buNone/>
              <a:defRPr sz="102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fr-FR"/>
              <a:t>Ajoutez</a:t>
            </a:r>
            <a:br>
              <a:rPr lang="fr-FR"/>
            </a:br>
            <a:r>
              <a:rPr lang="fr-FR"/>
              <a:t>un titre ici</a:t>
            </a:r>
          </a:p>
        </p:txBody>
      </p:sp>
      <p:sp>
        <p:nvSpPr>
          <p:cNvPr id="10" name="Espace réservé du titre 1">
            <a:extLst>
              <a:ext uri="{FF2B5EF4-FFF2-40B4-BE49-F238E27FC236}">
                <a16:creationId xmlns:a16="http://schemas.microsoft.com/office/drawing/2014/main" id="{C4020DC1-B618-30D1-DA40-2733387223A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64243" y="1518836"/>
            <a:ext cx="6329522" cy="91800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TITRE DE LA SLIDE</a:t>
            </a:r>
          </a:p>
        </p:txBody>
      </p:sp>
    </p:spTree>
    <p:extLst>
      <p:ext uri="{BB962C8B-B14F-4D97-AF65-F5344CB8AC3E}">
        <p14:creationId xmlns:p14="http://schemas.microsoft.com/office/powerpoint/2010/main" val="1300394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11" descr="Une image contenant texte&#10;&#10;Description générée automatiquement">
            <a:extLst>
              <a:ext uri="{FF2B5EF4-FFF2-40B4-BE49-F238E27FC236}">
                <a16:creationId xmlns:a16="http://schemas.microsoft.com/office/drawing/2014/main" id="{9BE50BEF-BC99-9591-641D-BD5A83012A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3357" y="139683"/>
            <a:ext cx="1304638" cy="980995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2" name="Espace réservé de la date 3">
            <a:extLst>
              <a:ext uri="{FF2B5EF4-FFF2-40B4-BE49-F238E27FC236}">
                <a16:creationId xmlns:a16="http://schemas.microsoft.com/office/drawing/2014/main" id="{5142302B-C628-83FE-152C-E5CE2F55321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2133002" y="9369363"/>
            <a:ext cx="320762" cy="78117"/>
          </a:xfrm>
        </p:spPr>
        <p:txBody>
          <a:bodyPr/>
          <a:lstStyle>
            <a:lvl1pPr>
              <a:defRPr/>
            </a:lvl1pPr>
          </a:lstStyle>
          <a:p>
            <a:pPr lvl="0"/>
            <a:fld id="{AE27DA51-14A6-4C17-BC24-4EF32077D933}" type="datetime1">
              <a:rPr lang="fr-FR"/>
              <a:pPr lvl="0"/>
              <a:t>04/04/2022</a:t>
            </a:fld>
            <a:endParaRPr lang="fr-FR"/>
          </a:p>
        </p:txBody>
      </p:sp>
      <p:sp>
        <p:nvSpPr>
          <p:cNvPr id="3" name="Espace réservé du numéro de diapositive 5">
            <a:extLst>
              <a:ext uri="{FF2B5EF4-FFF2-40B4-BE49-F238E27FC236}">
                <a16:creationId xmlns:a16="http://schemas.microsoft.com/office/drawing/2014/main" id="{90EF3FC6-A716-8746-45B7-B2B8C1E03BA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6291355" y="9347755"/>
            <a:ext cx="296640" cy="121322"/>
          </a:xfrm>
        </p:spPr>
        <p:txBody>
          <a:bodyPr/>
          <a:lstStyle>
            <a:lvl1pPr>
              <a:defRPr/>
            </a:lvl1pPr>
          </a:lstStyle>
          <a:p>
            <a:pPr lvl="0"/>
            <a:fld id="{7A7C790A-DC72-4CCC-9E12-B177368948F9}" type="slidenum">
              <a:t>‹N°›</a:t>
            </a:fld>
            <a:endParaRPr lang="fr-FR"/>
          </a:p>
        </p:txBody>
      </p:sp>
      <p:sp>
        <p:nvSpPr>
          <p:cNvPr id="4" name="Espace réservé pour une image  2">
            <a:extLst>
              <a:ext uri="{FF2B5EF4-FFF2-40B4-BE49-F238E27FC236}">
                <a16:creationId xmlns:a16="http://schemas.microsoft.com/office/drawing/2014/main" id="{231E3883-AFC8-36B9-4798-8620E0F9833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481995" y="8911797"/>
            <a:ext cx="1579680" cy="793443"/>
          </a:xfrm>
        </p:spPr>
        <p:txBody>
          <a:bodyPr lIns="0" tIns="45720" bIns="45720" anchorCtr="1">
            <a:normAutofit/>
          </a:bodyPr>
          <a:lstStyle>
            <a:lvl1pPr marL="48243" indent="-48243" algn="ctr">
              <a:lnSpc>
                <a:spcPct val="100000"/>
              </a:lnSpc>
              <a:spcBef>
                <a:spcPts val="340"/>
              </a:spcBef>
              <a:buClr>
                <a:srgbClr val="E75757"/>
              </a:buClr>
              <a:buSzPct val="100000"/>
              <a:buFont typeface="Arial" pitchFamily="34"/>
              <a:buChar char=" "/>
              <a:defRPr sz="790" b="0" cap="none"/>
            </a:lvl1pPr>
          </a:lstStyle>
          <a:p>
            <a:pPr lvl="0"/>
            <a:r>
              <a:rPr lang="fr-FR"/>
              <a:t>Logos partenaires</a:t>
            </a:r>
          </a:p>
        </p:txBody>
      </p:sp>
    </p:spTree>
    <p:extLst>
      <p:ext uri="{BB962C8B-B14F-4D97-AF65-F5344CB8AC3E}">
        <p14:creationId xmlns:p14="http://schemas.microsoft.com/office/powerpoint/2010/main" val="9108392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5f_5f_5f_5f_5f_5f_5f_5f_5f_5f_5f_5f_5f_5f_5f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11" descr="Une image contenant texte&#10;&#10;Description générée automatiquement">
            <a:extLst>
              <a:ext uri="{FF2B5EF4-FFF2-40B4-BE49-F238E27FC236}">
                <a16:creationId xmlns:a16="http://schemas.microsoft.com/office/drawing/2014/main" id="{55A0AEB2-91C0-0A21-BC3D-25E235845D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3357" y="139683"/>
            <a:ext cx="1304638" cy="980995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3226F345-A02B-4D1A-3628-0E73BEE11A2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71601" y="527398"/>
            <a:ext cx="5915162" cy="629280"/>
          </a:xfrm>
        </p:spPr>
        <p:txBody>
          <a:bodyPr/>
          <a:lstStyle>
            <a:lvl1pPr marL="289444" indent="-289444">
              <a:buSzPct val="100000"/>
              <a:buAutoNum type="arabicPeriod"/>
              <a:defRPr sz="1580">
                <a:effectLst>
                  <a:outerShdw dist="17962" dir="2700000">
                    <a:srgbClr val="000000"/>
                  </a:outerShdw>
                </a:effectLst>
                <a:latin typeface="Segoe Condensed" pitchFamily="34"/>
              </a:defRPr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0D03536-C705-0CB4-BF08-4CD1A675C03B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264243" y="2159995"/>
            <a:ext cx="6329522" cy="6688799"/>
          </a:xfrm>
        </p:spPr>
        <p:txBody>
          <a:bodyPr lIns="0" tIns="45720" bIns="45720" anchor="t">
            <a:normAutofit/>
          </a:bodyPr>
          <a:lstStyle>
            <a:lvl1pPr marL="48243" indent="-48243">
              <a:lnSpc>
                <a:spcPct val="100000"/>
              </a:lnSpc>
              <a:spcBef>
                <a:spcPts val="340"/>
              </a:spcBef>
              <a:buClr>
                <a:srgbClr val="E75757"/>
              </a:buClr>
              <a:buSzPct val="100000"/>
              <a:buFont typeface="Arial" pitchFamily="34"/>
              <a:buChar char=" "/>
              <a:defRPr sz="790" b="0" cap="none"/>
            </a:lvl1pPr>
          </a:lstStyle>
          <a:p>
            <a:pPr lvl="0"/>
            <a:r>
              <a:rPr lang="fr-FR"/>
              <a:t>Modifier les styles du texte du masque</a:t>
            </a:r>
            <a:br>
              <a:rPr lang="fr-FR"/>
            </a:br>
            <a:r>
              <a:rPr lang="fr-FR"/>
              <a:t>Deuxième niveau</a:t>
            </a:r>
            <a:br>
              <a:rPr lang="fr-FR"/>
            </a:br>
            <a:r>
              <a:rPr lang="fr-FR"/>
              <a:t>Troisième niveau</a:t>
            </a:r>
            <a:br>
              <a:rPr lang="fr-FR"/>
            </a:br>
            <a:r>
              <a:rPr lang="fr-FR"/>
              <a:t>Quatrième niveau</a:t>
            </a:r>
            <a:br>
              <a:rPr lang="fr-FR"/>
            </a:br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8982865-AB75-3488-4E4D-F87B773BFDA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2133002" y="9369363"/>
            <a:ext cx="320762" cy="78117"/>
          </a:xfrm>
        </p:spPr>
        <p:txBody>
          <a:bodyPr/>
          <a:lstStyle>
            <a:lvl1pPr>
              <a:defRPr/>
            </a:lvl1pPr>
          </a:lstStyle>
          <a:p>
            <a:pPr lvl="0"/>
            <a:fld id="{BE511DF7-999D-429D-9EC7-0D7BD1A3CCDC}" type="datetime1">
              <a:rPr lang="fr-FR"/>
              <a:pPr lvl="0"/>
              <a:t>04/04/2022</a:t>
            </a:fld>
            <a:endParaRPr lang="fr-FR"/>
          </a:p>
        </p:txBody>
      </p:sp>
      <p:sp>
        <p:nvSpPr>
          <p:cNvPr id="5" name="Espace réservé du numéro de diapositive 5">
            <a:extLst>
              <a:ext uri="{FF2B5EF4-FFF2-40B4-BE49-F238E27FC236}">
                <a16:creationId xmlns:a16="http://schemas.microsoft.com/office/drawing/2014/main" id="{49E66DD7-889A-17B4-49F5-4FC5F0835D8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6291355" y="9347755"/>
            <a:ext cx="296640" cy="121322"/>
          </a:xfrm>
        </p:spPr>
        <p:txBody>
          <a:bodyPr/>
          <a:lstStyle>
            <a:lvl1pPr>
              <a:defRPr/>
            </a:lvl1pPr>
          </a:lstStyle>
          <a:p>
            <a:pPr lvl="0"/>
            <a:fld id="{7AEA38C3-F612-40CA-ADA8-44EC7CBEB05E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2279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5f_5f_5f_5f_5f_5f_5f_5f_5f_5f_5f_5f_5f_5f_5f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11" descr="Une image contenant texte&#10;&#10;Description générée automatiquement">
            <a:extLst>
              <a:ext uri="{FF2B5EF4-FFF2-40B4-BE49-F238E27FC236}">
                <a16:creationId xmlns:a16="http://schemas.microsoft.com/office/drawing/2014/main" id="{029FB9E8-9D23-F239-41A7-0231CD6489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3357" y="139683"/>
            <a:ext cx="1304638" cy="980995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2" name="Espace réservé de la date 3">
            <a:extLst>
              <a:ext uri="{FF2B5EF4-FFF2-40B4-BE49-F238E27FC236}">
                <a16:creationId xmlns:a16="http://schemas.microsoft.com/office/drawing/2014/main" id="{2A6D2C7B-8D6D-3567-1B82-44BB03E31107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2133002" y="9369363"/>
            <a:ext cx="320762" cy="78117"/>
          </a:xfrm>
        </p:spPr>
        <p:txBody>
          <a:bodyPr/>
          <a:lstStyle>
            <a:lvl1pPr>
              <a:defRPr/>
            </a:lvl1pPr>
          </a:lstStyle>
          <a:p>
            <a:pPr lvl="0"/>
            <a:fld id="{1C9726E0-A432-48A1-B241-50456D336995}" type="datetime1">
              <a:rPr lang="fr-FR"/>
              <a:pPr lvl="0"/>
              <a:t>04/04/2022</a:t>
            </a:fld>
            <a:endParaRPr lang="fr-FR"/>
          </a:p>
        </p:txBody>
      </p:sp>
      <p:sp>
        <p:nvSpPr>
          <p:cNvPr id="3" name="Espace réservé du numéro de diapositive 5">
            <a:extLst>
              <a:ext uri="{FF2B5EF4-FFF2-40B4-BE49-F238E27FC236}">
                <a16:creationId xmlns:a16="http://schemas.microsoft.com/office/drawing/2014/main" id="{5D58CE0C-C50C-B325-50D7-7BE18427E47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6291355" y="9347755"/>
            <a:ext cx="296640" cy="121322"/>
          </a:xfrm>
        </p:spPr>
        <p:txBody>
          <a:bodyPr/>
          <a:lstStyle>
            <a:lvl1pPr>
              <a:defRPr/>
            </a:lvl1pPr>
          </a:lstStyle>
          <a:p>
            <a:pPr lvl="0"/>
            <a:fld id="{FE2585A8-0D9F-4D3D-8F74-7F4C6615B259}" type="slidenum">
              <a:t>‹N°›</a:t>
            </a:fld>
            <a:endParaRPr lang="fr-FR"/>
          </a:p>
        </p:txBody>
      </p:sp>
      <p:sp>
        <p:nvSpPr>
          <p:cNvPr id="4" name="Titre 1">
            <a:extLst>
              <a:ext uri="{FF2B5EF4-FFF2-40B4-BE49-F238E27FC236}">
                <a16:creationId xmlns:a16="http://schemas.microsoft.com/office/drawing/2014/main" id="{601CFF12-B4AD-50BC-F0FC-76C9A2D5F29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47959" y="1594795"/>
            <a:ext cx="2507760" cy="831957"/>
          </a:xfrm>
        </p:spPr>
        <p:txBody>
          <a:bodyPr anchorCtr="1">
            <a:normAutofit/>
          </a:bodyPr>
          <a:lstStyle>
            <a:lvl1pPr algn="ctr" hangingPunct="0">
              <a:defRPr lang="en-US" sz="4400" b="0" cap="none">
                <a:latin typeface="Carlito" pitchFamily="18"/>
                <a:ea typeface="Noto Sans SC Regular" pitchFamily="2"/>
                <a:cs typeface="Noto Sans Devanagari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Text Placeholder 7">
            <a:extLst>
              <a:ext uri="{FF2B5EF4-FFF2-40B4-BE49-F238E27FC236}">
                <a16:creationId xmlns:a16="http://schemas.microsoft.com/office/drawing/2014/main" id="{2074D0EA-896E-75FE-BE29-B0C4EEB61F2D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42717" y="2972878"/>
            <a:ext cx="3122282" cy="5322237"/>
          </a:xfrm>
        </p:spPr>
        <p:txBody>
          <a:bodyPr/>
          <a:lstStyle>
            <a:lvl1pPr>
              <a:defRPr/>
            </a:lvl1pPr>
            <a:lvl2pPr>
              <a:defRPr sz="790"/>
            </a:lvl2pPr>
            <a:lvl3pPr>
              <a:defRPr sz="680"/>
            </a:lvl3pPr>
            <a:lvl4pPr>
              <a:defRPr sz="680"/>
            </a:lvl4pPr>
            <a:lvl5pPr>
              <a:defRPr sz="680"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pic>
        <p:nvPicPr>
          <p:cNvPr id="6" name="Image 8">
            <a:extLst>
              <a:ext uri="{FF2B5EF4-FFF2-40B4-BE49-F238E27FC236}">
                <a16:creationId xmlns:a16="http://schemas.microsoft.com/office/drawing/2014/main" id="{28ED5C5F-5D1A-1B52-5AC3-A5B4B9A62C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26323" y="1327681"/>
            <a:ext cx="3631676" cy="1315080"/>
          </a:xfrm>
          <a:prstGeom prst="rect">
            <a:avLst/>
          </a:prstGeom>
          <a:noFill/>
          <a:ln cap="flat">
            <a:noFill/>
          </a:ln>
        </p:spPr>
      </p:pic>
      <p:cxnSp>
        <p:nvCxnSpPr>
          <p:cNvPr id="7" name="Connecteur droit 4">
            <a:extLst>
              <a:ext uri="{FF2B5EF4-FFF2-40B4-BE49-F238E27FC236}">
                <a16:creationId xmlns:a16="http://schemas.microsoft.com/office/drawing/2014/main" id="{050A9564-88FF-C8E3-38E1-ADB2D088FC52}"/>
              </a:ext>
            </a:extLst>
          </p:cNvPr>
          <p:cNvCxnSpPr/>
          <p:nvPr/>
        </p:nvCxnSpPr>
        <p:spPr>
          <a:xfrm>
            <a:off x="147959" y="2465643"/>
            <a:ext cx="6643079" cy="0"/>
          </a:xfrm>
          <a:prstGeom prst="straightConnector1">
            <a:avLst/>
          </a:prstGeom>
          <a:noFill/>
          <a:ln w="38157" cap="flat">
            <a:solidFill>
              <a:srgbClr val="27348B"/>
            </a:solidFill>
            <a:prstDash val="solid"/>
            <a:miter/>
          </a:ln>
        </p:spPr>
      </p:cxn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D360F4C-DFF5-61B1-D058-BCBA4D0AAB9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631676" y="2969642"/>
            <a:ext cx="3122282" cy="5322237"/>
          </a:xfrm>
        </p:spPr>
        <p:txBody>
          <a:bodyPr/>
          <a:lstStyle>
            <a:lvl1pPr>
              <a:buClr>
                <a:srgbClr val="E75757"/>
              </a:buClr>
              <a:buSzPct val="100000"/>
              <a:buFont typeface="Arial" pitchFamily="34"/>
              <a:buChar char=" "/>
              <a:defRPr/>
            </a:lvl1pPr>
            <a:lvl2pPr>
              <a:buClr>
                <a:srgbClr val="169BD4"/>
              </a:buClr>
              <a:buSzPct val="100000"/>
              <a:buFont typeface="Arial" pitchFamily="34"/>
              <a:buChar char="•"/>
              <a:defRPr sz="790"/>
            </a:lvl2pPr>
            <a:lvl3pPr>
              <a:buClr>
                <a:srgbClr val="169BD4"/>
              </a:buClr>
              <a:buSzPct val="100000"/>
              <a:buFont typeface="Arial" pitchFamily="34"/>
              <a:buChar char="-"/>
              <a:defRPr sz="680"/>
            </a:lvl3pPr>
            <a:lvl4pPr>
              <a:buClr>
                <a:srgbClr val="169BD4"/>
              </a:buClr>
              <a:buSzPct val="100000"/>
              <a:buFont typeface="Arial" pitchFamily="34"/>
              <a:buChar char="-"/>
              <a:defRPr sz="680"/>
            </a:lvl4pPr>
            <a:lvl5pPr>
              <a:buClr>
                <a:srgbClr val="169BD4"/>
              </a:buClr>
              <a:buSzPct val="100000"/>
              <a:buFont typeface="Arial" pitchFamily="34"/>
              <a:buChar char="-"/>
              <a:defRPr sz="680"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3915818196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 11" descr="Une image contenant texte&#10;&#10;Description générée automatiquement">
            <a:extLst>
              <a:ext uri="{FF2B5EF4-FFF2-40B4-BE49-F238E27FC236}">
                <a16:creationId xmlns:a16="http://schemas.microsoft.com/office/drawing/2014/main" id="{9982D759-1C4F-41D4-009F-D83E5A1A12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3357" y="139683"/>
            <a:ext cx="1304638" cy="980995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2" name="Picture 2" descr="Carte colorée de la ville avec parc et rues Vecteur gratuit">
            <a:extLst>
              <a:ext uri="{FF2B5EF4-FFF2-40B4-BE49-F238E27FC236}">
                <a16:creationId xmlns:a16="http://schemas.microsoft.com/office/drawing/2014/main" id="{92E5090F-9704-CF7B-9005-2BF669A00271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21928" b="7438"/>
          <a:stretch>
            <a:fillRect/>
          </a:stretch>
        </p:blipFill>
        <p:spPr>
          <a:xfrm>
            <a:off x="0" y="12600"/>
            <a:ext cx="3249356" cy="9893515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Titre 1">
            <a:extLst>
              <a:ext uri="{FF2B5EF4-FFF2-40B4-BE49-F238E27FC236}">
                <a16:creationId xmlns:a16="http://schemas.microsoft.com/office/drawing/2014/main" id="{D621073A-9515-E507-E65E-F7C0266022D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536999" y="3727076"/>
            <a:ext cx="3078364" cy="2534040"/>
          </a:xfrm>
        </p:spPr>
        <p:txBody>
          <a:bodyPr>
            <a:normAutofit/>
          </a:bodyPr>
          <a:lstStyle>
            <a:lvl1pPr>
              <a:defRPr/>
            </a:lvl1pPr>
          </a:lstStyle>
          <a:p>
            <a:pPr lvl="0"/>
            <a:r>
              <a:rPr lang="fr-FR"/>
              <a:t>TITRE</a:t>
            </a:r>
            <a:br>
              <a:rPr lang="fr-FR"/>
            </a:br>
            <a:r>
              <a:rPr lang="fr-FR"/>
              <a:t>DU CHAPITRE</a:t>
            </a:r>
          </a:p>
        </p:txBody>
      </p:sp>
      <p:sp>
        <p:nvSpPr>
          <p:cNvPr id="4" name="Espace réservé du texte 2">
            <a:extLst>
              <a:ext uri="{FF2B5EF4-FFF2-40B4-BE49-F238E27FC236}">
                <a16:creationId xmlns:a16="http://schemas.microsoft.com/office/drawing/2014/main" id="{BC75A53F-C30E-0F05-F08F-1BE8DBDED7E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536999" y="6751801"/>
            <a:ext cx="3024359" cy="248040"/>
          </a:xfrm>
        </p:spPr>
        <p:txBody>
          <a:bodyPr lIns="90004" anchor="ctr">
            <a:spAutoFit/>
          </a:bodyPr>
          <a:lstStyle>
            <a:lvl1pPr marL="101882" indent="-101882">
              <a:spcBef>
                <a:spcPts val="170"/>
              </a:spcBef>
              <a:defRPr sz="1020" i="1"/>
            </a:lvl1pPr>
          </a:lstStyle>
          <a:p>
            <a:pPr lvl="0"/>
            <a:r>
              <a:rPr lang="fr-FR"/>
              <a:t>Sous-titre</a:t>
            </a:r>
          </a:p>
        </p:txBody>
      </p:sp>
      <p:sp>
        <p:nvSpPr>
          <p:cNvPr id="5" name="Espace réservé de la date 3">
            <a:extLst>
              <a:ext uri="{FF2B5EF4-FFF2-40B4-BE49-F238E27FC236}">
                <a16:creationId xmlns:a16="http://schemas.microsoft.com/office/drawing/2014/main" id="{A1C9C813-2418-E5B1-718A-7122C7AAA774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2133002" y="9225363"/>
            <a:ext cx="722" cy="366116"/>
          </a:xfrm>
        </p:spPr>
        <p:txBody>
          <a:bodyPr/>
          <a:lstStyle>
            <a:lvl1pPr hangingPunct="0">
              <a:defRPr lang="en-US" sz="2400">
                <a:latin typeface="Carlito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Espace réservé du pied de page 4">
            <a:extLst>
              <a:ext uri="{FF2B5EF4-FFF2-40B4-BE49-F238E27FC236}">
                <a16:creationId xmlns:a16="http://schemas.microsoft.com/office/drawing/2014/main" id="{19BB4BD7-5DF3-6B07-0748-F023188D5EB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2565714" y="9225363"/>
            <a:ext cx="2537642" cy="366116"/>
          </a:xfrm>
          <a:prstGeom prst="rect">
            <a:avLst/>
          </a:prstGeom>
          <a:noFill/>
          <a:ln>
            <a:noFill/>
          </a:ln>
        </p:spPr>
        <p:txBody>
          <a:bodyPr vert="horz" wrap="square" lIns="35999" tIns="0" rIns="0" bIns="0" anchor="ctr" anchorCtr="0" compatLnSpc="1">
            <a:sp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Carlito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id="{F1C736E7-717A-CBAB-D21B-2F7CA11401A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6291355" y="9339114"/>
            <a:ext cx="296640" cy="138595"/>
          </a:xfrm>
        </p:spPr>
        <p:txBody>
          <a:bodyPr/>
          <a:lstStyle>
            <a:lvl1pPr>
              <a:defRPr sz="900">
                <a:latin typeface="Arial" pitchFamily="34"/>
                <a:cs typeface="Arial" pitchFamily="34"/>
              </a:defRPr>
            </a:lvl1pPr>
          </a:lstStyle>
          <a:p>
            <a:pPr lvl="0"/>
            <a:fld id="{8905D629-FC39-49CF-85F3-19BBCA309377}" type="slidenum">
              <a:t>‹N°›</a:t>
            </a:fld>
            <a:endParaRPr lang="fr-FR"/>
          </a:p>
        </p:txBody>
      </p:sp>
      <p:pic>
        <p:nvPicPr>
          <p:cNvPr id="8" name="Picture 2" descr="Association des maires de France — Wikipédia">
            <a:extLst>
              <a:ext uri="{FF2B5EF4-FFF2-40B4-BE49-F238E27FC236}">
                <a16:creationId xmlns:a16="http://schemas.microsoft.com/office/drawing/2014/main" id="{6AE5720E-8C9D-3453-8B82-F809A57805A7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4117680" y="348121"/>
            <a:ext cx="448915" cy="614156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9" name="Picture 4" descr="logo AdCF">
            <a:extLst>
              <a:ext uri="{FF2B5EF4-FFF2-40B4-BE49-F238E27FC236}">
                <a16:creationId xmlns:a16="http://schemas.microsoft.com/office/drawing/2014/main" id="{559EAE2C-12B9-E4A8-7B50-F41C1D3EFEB9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>
          <a:xfrm>
            <a:off x="4695837" y="260640"/>
            <a:ext cx="407520" cy="918002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10" name="Image 13">
            <a:extLst>
              <a:ext uri="{FF2B5EF4-FFF2-40B4-BE49-F238E27FC236}">
                <a16:creationId xmlns:a16="http://schemas.microsoft.com/office/drawing/2014/main" id="{673974C7-2679-9BC8-98B0-47CC552FDFE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07677" y="258839"/>
            <a:ext cx="751682" cy="884517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3038020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5f_5f_5f_5f_5f_5f_5f_5f_5f_5f_5f_5f_5f_5f_5f_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 11" descr="Une image contenant texte&#10;&#10;Description générée automatiquement">
            <a:extLst>
              <a:ext uri="{FF2B5EF4-FFF2-40B4-BE49-F238E27FC236}">
                <a16:creationId xmlns:a16="http://schemas.microsoft.com/office/drawing/2014/main" id="{DF12BB39-3034-2F68-9261-61A8ED14E9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3357" y="139683"/>
            <a:ext cx="1304638" cy="980995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116A134E-EFEC-678E-F7FA-9E886109EDC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536999" y="3727076"/>
            <a:ext cx="3078364" cy="2534040"/>
          </a:xfrm>
        </p:spPr>
        <p:txBody>
          <a:bodyPr>
            <a:normAutofit/>
          </a:bodyPr>
          <a:lstStyle>
            <a:lvl1pPr>
              <a:defRPr/>
            </a:lvl1pPr>
          </a:lstStyle>
          <a:p>
            <a:pPr lvl="0"/>
            <a:r>
              <a:rPr lang="fr-FR"/>
              <a:t>TITRE</a:t>
            </a:r>
            <a:br>
              <a:rPr lang="fr-FR"/>
            </a:br>
            <a:r>
              <a:rPr lang="fr-FR"/>
              <a:t>DU CHAPITRE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1FCF070-0FCE-ED51-7793-BE16C52E44D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536999" y="6751801"/>
            <a:ext cx="3024359" cy="248040"/>
          </a:xfrm>
        </p:spPr>
        <p:txBody>
          <a:bodyPr lIns="90004" anchor="ctr">
            <a:spAutoFit/>
          </a:bodyPr>
          <a:lstStyle>
            <a:lvl1pPr marL="101882" indent="-101882">
              <a:spcBef>
                <a:spcPts val="170"/>
              </a:spcBef>
              <a:defRPr sz="1020" i="1"/>
            </a:lvl1pPr>
          </a:lstStyle>
          <a:p>
            <a:pPr lvl="0"/>
            <a:r>
              <a:rPr lang="fr-FR"/>
              <a:t>Sous-titre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ED0ACD5-139C-F9B1-B094-ED60E128703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2133002" y="9225363"/>
            <a:ext cx="722" cy="366116"/>
          </a:xfrm>
        </p:spPr>
        <p:txBody>
          <a:bodyPr/>
          <a:lstStyle>
            <a:lvl1pPr hangingPunct="0">
              <a:defRPr lang="en-US" sz="2400">
                <a:latin typeface="Carlito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938F607-DF7C-E98C-130C-AC2DC6868CA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2565714" y="9225363"/>
            <a:ext cx="2537642" cy="366116"/>
          </a:xfrm>
          <a:prstGeom prst="rect">
            <a:avLst/>
          </a:prstGeom>
          <a:noFill/>
          <a:ln>
            <a:noFill/>
          </a:ln>
        </p:spPr>
        <p:txBody>
          <a:bodyPr vert="horz" wrap="square" lIns="35999" tIns="0" rIns="0" bIns="0" anchor="ctr" anchorCtr="0" compatLnSpc="1">
            <a:sp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Carlito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D873D38-AF2C-5A13-8CA6-3FEDF1608C3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6291355" y="9339114"/>
            <a:ext cx="296640" cy="138595"/>
          </a:xfrm>
        </p:spPr>
        <p:txBody>
          <a:bodyPr/>
          <a:lstStyle>
            <a:lvl1pPr>
              <a:defRPr sz="900">
                <a:latin typeface="Arial" pitchFamily="34"/>
                <a:cs typeface="Arial" pitchFamily="34"/>
              </a:defRPr>
            </a:lvl1pPr>
          </a:lstStyle>
          <a:p>
            <a:pPr lvl="0"/>
            <a:fld id="{F36A78FD-EB0E-4B75-8AC4-AE60ED13AD81}" type="slidenum">
              <a:t>‹N°›</a:t>
            </a:fld>
            <a:endParaRPr lang="fr-FR"/>
          </a:p>
        </p:txBody>
      </p:sp>
      <p:pic>
        <p:nvPicPr>
          <p:cNvPr id="7" name="Picture 2" descr="Carte colorée de la ville avec des informations Vecteur gratuit">
            <a:extLst>
              <a:ext uri="{FF2B5EF4-FFF2-40B4-BE49-F238E27FC236}">
                <a16:creationId xmlns:a16="http://schemas.microsoft.com/office/drawing/2014/main" id="{4CB1B7B7-9FB5-8D00-EE64-BD91EFF32972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22079" b="7245"/>
          <a:stretch>
            <a:fillRect/>
          </a:stretch>
        </p:blipFill>
        <p:spPr>
          <a:xfrm>
            <a:off x="0" y="1078"/>
            <a:ext cx="3249356" cy="9933118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8" name="Image 11">
            <a:extLst>
              <a:ext uri="{FF2B5EF4-FFF2-40B4-BE49-F238E27FC236}">
                <a16:creationId xmlns:a16="http://schemas.microsoft.com/office/drawing/2014/main" id="{162FA1D2-F7D7-5066-B269-EF7A565922F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91564" y="159123"/>
            <a:ext cx="680761" cy="1362958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9" name="Picture 2" descr="Association des maires de France — Wikipédia">
            <a:extLst>
              <a:ext uri="{FF2B5EF4-FFF2-40B4-BE49-F238E27FC236}">
                <a16:creationId xmlns:a16="http://schemas.microsoft.com/office/drawing/2014/main" id="{FEC71CC0-B011-91F6-CF8F-1F700CCA5CB9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>
          <a:xfrm>
            <a:off x="4117680" y="348121"/>
            <a:ext cx="448915" cy="614156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10" name="Picture 4" descr="logo AdCF">
            <a:extLst>
              <a:ext uri="{FF2B5EF4-FFF2-40B4-BE49-F238E27FC236}">
                <a16:creationId xmlns:a16="http://schemas.microsoft.com/office/drawing/2014/main" id="{50161FE4-DB6B-99F2-2F0E-79759437D4E6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>
          <a:xfrm>
            <a:off x="4695837" y="260640"/>
            <a:ext cx="407520" cy="918002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640002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5f_5f_5f_5f_5f_5f_5f_5f_5f_5f_5f_5f_5f_5f_5f_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 11" descr="Une image contenant texte&#10;&#10;Description générée automatiquement">
            <a:extLst>
              <a:ext uri="{FF2B5EF4-FFF2-40B4-BE49-F238E27FC236}">
                <a16:creationId xmlns:a16="http://schemas.microsoft.com/office/drawing/2014/main" id="{7839A012-D6CF-4634-4A17-3250D1DA77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3357" y="139683"/>
            <a:ext cx="1304638" cy="980995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2" name="Espace réservé pour une image  7">
            <a:extLst>
              <a:ext uri="{FF2B5EF4-FFF2-40B4-BE49-F238E27FC236}">
                <a16:creationId xmlns:a16="http://schemas.microsoft.com/office/drawing/2014/main" id="{C01B7CEF-15F1-DEE9-6F22-A2CD7024A60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0" y="0"/>
            <a:ext cx="3249356" cy="9906115"/>
          </a:xfrm>
        </p:spPr>
        <p:txBody>
          <a:bodyPr lIns="0" tIns="45720" bIns="45720" anchor="t" anchorCtr="1">
            <a:normAutofit/>
          </a:bodyPr>
          <a:lstStyle>
            <a:lvl1pPr algn="ctr" hangingPunct="0">
              <a:defRPr lang="en-US" sz="4400" b="0" cap="none">
                <a:latin typeface="Carlito" pitchFamily="18"/>
                <a:ea typeface="Noto Sans SC Regular" pitchFamily="2"/>
                <a:cs typeface="Noto Sans Devanagari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3" name="Titre 1">
            <a:extLst>
              <a:ext uri="{FF2B5EF4-FFF2-40B4-BE49-F238E27FC236}">
                <a16:creationId xmlns:a16="http://schemas.microsoft.com/office/drawing/2014/main" id="{DAE12BE1-4C39-616D-86E2-425A3A830F51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536999" y="3727076"/>
            <a:ext cx="3078364" cy="2534040"/>
          </a:xfrm>
        </p:spPr>
        <p:txBody>
          <a:bodyPr>
            <a:normAutofit/>
          </a:bodyPr>
          <a:lstStyle>
            <a:lvl1pPr>
              <a:defRPr/>
            </a:lvl1pPr>
          </a:lstStyle>
          <a:p>
            <a:pPr lvl="0"/>
            <a:r>
              <a:rPr lang="fr-FR"/>
              <a:t>TITRE</a:t>
            </a:r>
            <a:br>
              <a:rPr lang="fr-FR"/>
            </a:br>
            <a:r>
              <a:rPr lang="fr-FR"/>
              <a:t>DU CHAPITRE</a:t>
            </a:r>
          </a:p>
        </p:txBody>
      </p:sp>
      <p:sp>
        <p:nvSpPr>
          <p:cNvPr id="4" name="Espace réservé du texte 2">
            <a:extLst>
              <a:ext uri="{FF2B5EF4-FFF2-40B4-BE49-F238E27FC236}">
                <a16:creationId xmlns:a16="http://schemas.microsoft.com/office/drawing/2014/main" id="{531ABC96-10CE-CFA9-9824-6CEBE9BB4FF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536999" y="6751801"/>
            <a:ext cx="3024359" cy="248040"/>
          </a:xfrm>
        </p:spPr>
        <p:txBody>
          <a:bodyPr lIns="90004" anchor="ctr">
            <a:spAutoFit/>
          </a:bodyPr>
          <a:lstStyle>
            <a:lvl1pPr marL="101882" indent="-101882">
              <a:spcBef>
                <a:spcPts val="170"/>
              </a:spcBef>
              <a:defRPr sz="1020" i="1"/>
            </a:lvl1pPr>
          </a:lstStyle>
          <a:p>
            <a:pPr lvl="0"/>
            <a:r>
              <a:rPr lang="fr-FR"/>
              <a:t>Sous-titre</a:t>
            </a:r>
          </a:p>
        </p:txBody>
      </p:sp>
      <p:sp>
        <p:nvSpPr>
          <p:cNvPr id="5" name="Espace réservé de la date 3">
            <a:extLst>
              <a:ext uri="{FF2B5EF4-FFF2-40B4-BE49-F238E27FC236}">
                <a16:creationId xmlns:a16="http://schemas.microsoft.com/office/drawing/2014/main" id="{59D326E6-D3F9-6436-CE7A-C5BDFDEF89EF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2133002" y="9225363"/>
            <a:ext cx="722" cy="366116"/>
          </a:xfrm>
        </p:spPr>
        <p:txBody>
          <a:bodyPr/>
          <a:lstStyle>
            <a:lvl1pPr hangingPunct="0">
              <a:defRPr lang="en-US" sz="2400">
                <a:latin typeface="Carlito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Espace réservé du pied de page 4">
            <a:extLst>
              <a:ext uri="{FF2B5EF4-FFF2-40B4-BE49-F238E27FC236}">
                <a16:creationId xmlns:a16="http://schemas.microsoft.com/office/drawing/2014/main" id="{88758B83-DFC2-B55C-68B5-4AD6DE256BF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2565714" y="9225363"/>
            <a:ext cx="2537642" cy="366116"/>
          </a:xfrm>
          <a:prstGeom prst="rect">
            <a:avLst/>
          </a:prstGeom>
          <a:noFill/>
          <a:ln>
            <a:noFill/>
          </a:ln>
        </p:spPr>
        <p:txBody>
          <a:bodyPr vert="horz" wrap="square" lIns="35999" tIns="0" rIns="0" bIns="0" anchor="ctr" anchorCtr="0" compatLnSpc="1">
            <a:sp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Carlito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id="{2FF0AA97-CAEB-40F6-78E1-872E343460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6291355" y="9339114"/>
            <a:ext cx="296640" cy="138595"/>
          </a:xfrm>
        </p:spPr>
        <p:txBody>
          <a:bodyPr/>
          <a:lstStyle>
            <a:lvl1pPr>
              <a:defRPr sz="900">
                <a:latin typeface="Arial" pitchFamily="34"/>
                <a:cs typeface="Arial" pitchFamily="34"/>
              </a:defRPr>
            </a:lvl1pPr>
          </a:lstStyle>
          <a:p>
            <a:pPr lvl="0"/>
            <a:fld id="{1629138E-CCCC-40EB-8DE5-EE5870F00D43}" type="slidenum">
              <a:t>‹N°›</a:t>
            </a:fld>
            <a:endParaRPr lang="fr-FR"/>
          </a:p>
        </p:txBody>
      </p:sp>
      <p:pic>
        <p:nvPicPr>
          <p:cNvPr id="8" name="Image 8">
            <a:extLst>
              <a:ext uri="{FF2B5EF4-FFF2-40B4-BE49-F238E27FC236}">
                <a16:creationId xmlns:a16="http://schemas.microsoft.com/office/drawing/2014/main" id="{6EFC1324-0588-F1E0-9B9F-F51E70EAC5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25681" y="159123"/>
            <a:ext cx="680761" cy="1362958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9" name="Picture 2" descr="Association des maires de France — Wikipédia">
            <a:extLst>
              <a:ext uri="{FF2B5EF4-FFF2-40B4-BE49-F238E27FC236}">
                <a16:creationId xmlns:a16="http://schemas.microsoft.com/office/drawing/2014/main" id="{7C4E8AF2-5C5C-0221-A841-8EE8998CF6D1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3872520" y="348121"/>
            <a:ext cx="448915" cy="614156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10" name="Picture 4" descr="logo AdCF">
            <a:extLst>
              <a:ext uri="{FF2B5EF4-FFF2-40B4-BE49-F238E27FC236}">
                <a16:creationId xmlns:a16="http://schemas.microsoft.com/office/drawing/2014/main" id="{40C31127-F1FA-407C-FE60-001FFBF987E4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>
          <a:xfrm>
            <a:off x="4318199" y="260640"/>
            <a:ext cx="407520" cy="918002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550365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5f_5f_5f_5f_5f_5f_5f_5f_5f_5f_5f_5f_5f_5f_5f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11" descr="Une image contenant texte&#10;&#10;Description générée automatiquement">
            <a:extLst>
              <a:ext uri="{FF2B5EF4-FFF2-40B4-BE49-F238E27FC236}">
                <a16:creationId xmlns:a16="http://schemas.microsoft.com/office/drawing/2014/main" id="{D4203FFA-634F-3E41-573D-E97D8A23FE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3357" y="139683"/>
            <a:ext cx="1304638" cy="980995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2" name="Espace réservé de la date 3">
            <a:extLst>
              <a:ext uri="{FF2B5EF4-FFF2-40B4-BE49-F238E27FC236}">
                <a16:creationId xmlns:a16="http://schemas.microsoft.com/office/drawing/2014/main" id="{8BF664B5-0108-99CA-A66A-360F22FC29A4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2133002" y="9369363"/>
            <a:ext cx="320762" cy="78117"/>
          </a:xfrm>
        </p:spPr>
        <p:txBody>
          <a:bodyPr/>
          <a:lstStyle>
            <a:lvl1pPr>
              <a:defRPr/>
            </a:lvl1pPr>
          </a:lstStyle>
          <a:p>
            <a:pPr lvl="0"/>
            <a:fld id="{E246121E-B537-4D5F-AA64-308F92399B1E}" type="datetime1">
              <a:rPr lang="fr-FR"/>
              <a:pPr lvl="0"/>
              <a:t>04/04/2022</a:t>
            </a:fld>
            <a:endParaRPr lang="fr-FR"/>
          </a:p>
        </p:txBody>
      </p:sp>
      <p:sp>
        <p:nvSpPr>
          <p:cNvPr id="3" name="Espace réservé du numéro de diapositive 5">
            <a:extLst>
              <a:ext uri="{FF2B5EF4-FFF2-40B4-BE49-F238E27FC236}">
                <a16:creationId xmlns:a16="http://schemas.microsoft.com/office/drawing/2014/main" id="{3B6F6132-2B46-82EF-8CBD-795E69A03A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6291355" y="9347755"/>
            <a:ext cx="296640" cy="121322"/>
          </a:xfrm>
        </p:spPr>
        <p:txBody>
          <a:bodyPr/>
          <a:lstStyle>
            <a:lvl1pPr>
              <a:defRPr/>
            </a:lvl1pPr>
          </a:lstStyle>
          <a:p>
            <a:pPr lvl="0"/>
            <a:fld id="{8AE62600-0EF7-492C-8255-511C30BC4304}" type="slidenum">
              <a:t>‹N°›</a:t>
            </a:fld>
            <a:endParaRPr lang="fr-FR"/>
          </a:p>
        </p:txBody>
      </p:sp>
      <p:sp>
        <p:nvSpPr>
          <p:cNvPr id="4" name="Espace réservé du titre 1">
            <a:extLst>
              <a:ext uri="{FF2B5EF4-FFF2-40B4-BE49-F238E27FC236}">
                <a16:creationId xmlns:a16="http://schemas.microsoft.com/office/drawing/2014/main" id="{A9485DE8-BB1F-797E-55F0-D7CD12AF17B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64243" y="1540800"/>
            <a:ext cx="6329522" cy="63504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TITRE</a:t>
            </a:r>
          </a:p>
        </p:txBody>
      </p:sp>
      <p:sp>
        <p:nvSpPr>
          <p:cNvPr id="5" name="Espace réservé du texte 2">
            <a:extLst>
              <a:ext uri="{FF2B5EF4-FFF2-40B4-BE49-F238E27FC236}">
                <a16:creationId xmlns:a16="http://schemas.microsoft.com/office/drawing/2014/main" id="{A1594324-6FBB-1B84-7023-A4A88871D60C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264243" y="2901601"/>
            <a:ext cx="6329522" cy="5947202"/>
          </a:xfrm>
        </p:spPr>
        <p:txBody>
          <a:bodyPr lIns="0" tIns="45720" bIns="45720" anchor="t">
            <a:normAutofit/>
          </a:bodyPr>
          <a:lstStyle>
            <a:lvl1pPr marL="48243" indent="-48243">
              <a:lnSpc>
                <a:spcPct val="100000"/>
              </a:lnSpc>
              <a:spcBef>
                <a:spcPts val="340"/>
              </a:spcBef>
              <a:buClr>
                <a:srgbClr val="E75757"/>
              </a:buClr>
              <a:buSzPct val="100000"/>
              <a:buFont typeface="Arial" pitchFamily="34"/>
              <a:buChar char=" "/>
              <a:defRPr sz="790" b="0" cap="none"/>
            </a:lvl1pPr>
          </a:lstStyle>
          <a:p>
            <a:pPr lvl="0"/>
            <a:r>
              <a:rPr lang="fr-FR"/>
              <a:t>Votre texte ici</a:t>
            </a:r>
            <a:br>
              <a:rPr lang="fr-FR"/>
            </a:br>
            <a:r>
              <a:rPr lang="fr-FR"/>
              <a:t>Deuxième niveau</a:t>
            </a:r>
            <a:br>
              <a:rPr lang="fr-FR"/>
            </a:br>
            <a:r>
              <a:rPr lang="fr-FR"/>
              <a:t>Troisième niveau</a:t>
            </a:r>
            <a:br>
              <a:rPr lang="fr-FR"/>
            </a:br>
            <a:r>
              <a:rPr lang="fr-FR"/>
              <a:t>Quatrième niveau</a:t>
            </a:r>
            <a:br>
              <a:rPr lang="fr-FR"/>
            </a:br>
            <a:r>
              <a:rPr lang="fr-FR"/>
              <a:t>Cinquième niveau</a:t>
            </a:r>
          </a:p>
        </p:txBody>
      </p:sp>
      <p:sp>
        <p:nvSpPr>
          <p:cNvPr id="6" name="Espace réservé du texte 2">
            <a:extLst>
              <a:ext uri="{FF2B5EF4-FFF2-40B4-BE49-F238E27FC236}">
                <a16:creationId xmlns:a16="http://schemas.microsoft.com/office/drawing/2014/main" id="{8237B009-6E2E-12BE-5C9B-DD734F78F14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64243" y="2237399"/>
            <a:ext cx="6329522" cy="464396"/>
          </a:xfrm>
        </p:spPr>
        <p:txBody>
          <a:bodyPr anchor="ctr"/>
          <a:lstStyle>
            <a:lvl1pPr marL="46442" indent="0">
              <a:defRPr sz="1350" b="1">
                <a:solidFill>
                  <a:srgbClr val="169BD4"/>
                </a:solidFill>
              </a:defRPr>
            </a:lvl1pPr>
          </a:lstStyle>
          <a:p>
            <a:pPr lvl="0"/>
            <a:r>
              <a:rPr lang="fr-FR"/>
              <a:t>SOUS TITRE</a:t>
            </a:r>
          </a:p>
        </p:txBody>
      </p:sp>
    </p:spTree>
    <p:extLst>
      <p:ext uri="{BB962C8B-B14F-4D97-AF65-F5344CB8AC3E}">
        <p14:creationId xmlns:p14="http://schemas.microsoft.com/office/powerpoint/2010/main" val="295079115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5f_5f_5f_5f_5f_5f_5f_5f_5f_5f_5f_5f_5f_5f_5f_Titre Simpl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11" descr="Une image contenant texte&#10;&#10;Description générée automatiquement">
            <a:extLst>
              <a:ext uri="{FF2B5EF4-FFF2-40B4-BE49-F238E27FC236}">
                <a16:creationId xmlns:a16="http://schemas.microsoft.com/office/drawing/2014/main" id="{AC80FEBF-F09B-99E8-D2CB-9FB85A0F48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3357" y="139683"/>
            <a:ext cx="1304638" cy="980995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2" name="Espace réservé de la date 3">
            <a:extLst>
              <a:ext uri="{FF2B5EF4-FFF2-40B4-BE49-F238E27FC236}">
                <a16:creationId xmlns:a16="http://schemas.microsoft.com/office/drawing/2014/main" id="{295F749E-0C5C-6173-F7AB-913CF14A6FA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2133002" y="9369363"/>
            <a:ext cx="320762" cy="78117"/>
          </a:xfrm>
        </p:spPr>
        <p:txBody>
          <a:bodyPr/>
          <a:lstStyle>
            <a:lvl1pPr>
              <a:defRPr/>
            </a:lvl1pPr>
          </a:lstStyle>
          <a:p>
            <a:pPr lvl="0"/>
            <a:fld id="{4438E262-34CE-403C-BDF4-0B05DA7701B3}" type="datetime1">
              <a:rPr lang="fr-FR"/>
              <a:pPr lvl="0"/>
              <a:t>04/04/2022</a:t>
            </a:fld>
            <a:endParaRPr lang="fr-FR"/>
          </a:p>
        </p:txBody>
      </p:sp>
      <p:sp>
        <p:nvSpPr>
          <p:cNvPr id="3" name="Espace réservé du numéro de diapositive 5">
            <a:extLst>
              <a:ext uri="{FF2B5EF4-FFF2-40B4-BE49-F238E27FC236}">
                <a16:creationId xmlns:a16="http://schemas.microsoft.com/office/drawing/2014/main" id="{B8EBBBC0-87C5-E87B-EB39-4E10A6DEF33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6291355" y="9347755"/>
            <a:ext cx="296640" cy="121322"/>
          </a:xfrm>
        </p:spPr>
        <p:txBody>
          <a:bodyPr/>
          <a:lstStyle>
            <a:lvl1pPr>
              <a:defRPr/>
            </a:lvl1pPr>
          </a:lstStyle>
          <a:p>
            <a:pPr lvl="0"/>
            <a:fld id="{2D2B881C-4BA5-4E9F-99DF-2169A61B37A4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0099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blocs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11" descr="Une image contenant texte&#10;&#10;Description générée automatiquement">
            <a:extLst>
              <a:ext uri="{FF2B5EF4-FFF2-40B4-BE49-F238E27FC236}">
                <a16:creationId xmlns:a16="http://schemas.microsoft.com/office/drawing/2014/main" id="{C7E825CB-DB6D-9591-B79D-39B67AD8B5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3357" y="139683"/>
            <a:ext cx="1304638" cy="980995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2" name="Espace réservé de la date 3">
            <a:extLst>
              <a:ext uri="{FF2B5EF4-FFF2-40B4-BE49-F238E27FC236}">
                <a16:creationId xmlns:a16="http://schemas.microsoft.com/office/drawing/2014/main" id="{49C68B85-CC42-604A-B602-0026E2034C7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2133002" y="9369363"/>
            <a:ext cx="320762" cy="78117"/>
          </a:xfrm>
        </p:spPr>
        <p:txBody>
          <a:bodyPr/>
          <a:lstStyle>
            <a:lvl1pPr>
              <a:defRPr/>
            </a:lvl1pPr>
          </a:lstStyle>
          <a:p>
            <a:pPr lvl="0"/>
            <a:fld id="{D6E26C89-A907-4E01-9135-4EB811338CA0}" type="datetime1">
              <a:rPr lang="fr-FR"/>
              <a:pPr lvl="0"/>
              <a:t>04/04/2022</a:t>
            </a:fld>
            <a:endParaRPr lang="fr-FR"/>
          </a:p>
        </p:txBody>
      </p:sp>
      <p:sp>
        <p:nvSpPr>
          <p:cNvPr id="3" name="Espace réservé du numéro de diapositive 5">
            <a:extLst>
              <a:ext uri="{FF2B5EF4-FFF2-40B4-BE49-F238E27FC236}">
                <a16:creationId xmlns:a16="http://schemas.microsoft.com/office/drawing/2014/main" id="{7F6BEDC3-0857-65FB-6462-41EE2EFE947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6291355" y="9347755"/>
            <a:ext cx="296640" cy="121322"/>
          </a:xfrm>
        </p:spPr>
        <p:txBody>
          <a:bodyPr/>
          <a:lstStyle>
            <a:lvl1pPr>
              <a:defRPr/>
            </a:lvl1pPr>
          </a:lstStyle>
          <a:p>
            <a:pPr lvl="0"/>
            <a:fld id="{2D173C1B-1332-4D83-B05C-A7372D098B32}" type="slidenum">
              <a:t>‹N°›</a:t>
            </a:fld>
            <a:endParaRPr lang="fr-FR"/>
          </a:p>
        </p:txBody>
      </p:sp>
      <p:sp>
        <p:nvSpPr>
          <p:cNvPr id="4" name="Text Placeholder 7">
            <a:extLst>
              <a:ext uri="{FF2B5EF4-FFF2-40B4-BE49-F238E27FC236}">
                <a16:creationId xmlns:a16="http://schemas.microsoft.com/office/drawing/2014/main" id="{5F1AB253-BAC0-1C46-3DAA-F0A462A5F9D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64243" y="3401997"/>
            <a:ext cx="3056756" cy="5191204"/>
          </a:xfrm>
          <a:solidFill>
            <a:srgbClr val="27348B">
              <a:alpha val="10000"/>
            </a:srgbClr>
          </a:solidFill>
          <a:ln w="9363">
            <a:solidFill>
              <a:srgbClr val="27348B"/>
            </a:solidFill>
            <a:prstDash val="solid"/>
          </a:ln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Text Placeholder 7">
            <a:extLst>
              <a:ext uri="{FF2B5EF4-FFF2-40B4-BE49-F238E27FC236}">
                <a16:creationId xmlns:a16="http://schemas.microsoft.com/office/drawing/2014/main" id="{A8ECCD08-2EAF-FCC5-05F6-BA62D2446B7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539880" y="3401997"/>
            <a:ext cx="3056756" cy="5191204"/>
          </a:xfrm>
          <a:solidFill>
            <a:srgbClr val="27348B">
              <a:alpha val="10000"/>
            </a:srgbClr>
          </a:solidFill>
          <a:ln w="9363">
            <a:solidFill>
              <a:srgbClr val="27348B"/>
            </a:solidFill>
            <a:prstDash val="solid"/>
          </a:ln>
        </p:spPr>
        <p:txBody>
          <a:bodyPr/>
          <a:lstStyle>
            <a:lvl1pPr>
              <a:buClr>
                <a:srgbClr val="E75757"/>
              </a:buClr>
              <a:buSzPct val="100000"/>
              <a:buFont typeface="Arial" pitchFamily="34"/>
              <a:buChar char=" "/>
              <a:defRPr/>
            </a:lvl1pPr>
            <a:lvl2pPr>
              <a:buClr>
                <a:srgbClr val="169BD4"/>
              </a:buClr>
              <a:buSzPct val="100000"/>
              <a:buFont typeface="Arial" pitchFamily="34"/>
              <a:buChar char="•"/>
              <a:defRPr/>
            </a:lvl2pPr>
            <a:lvl3pPr>
              <a:buClr>
                <a:srgbClr val="169BD4"/>
              </a:buClr>
              <a:buSzPct val="100000"/>
              <a:buFont typeface="Arial" pitchFamily="34"/>
              <a:buChar char="-"/>
              <a:defRPr/>
            </a:lvl3pPr>
            <a:lvl4pPr>
              <a:buClr>
                <a:srgbClr val="169BD4"/>
              </a:buClr>
              <a:buSzPct val="100000"/>
              <a:buFont typeface="Arial" pitchFamily="34"/>
              <a:buChar char="-"/>
              <a:defRPr/>
            </a:lvl4pPr>
            <a:lvl5pPr>
              <a:buClr>
                <a:srgbClr val="169BD4"/>
              </a:buClr>
              <a:buSzPct val="100000"/>
              <a:buFont typeface="Arial" pitchFamily="34"/>
              <a:buChar char="-"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Titre 2">
            <a:extLst>
              <a:ext uri="{FF2B5EF4-FFF2-40B4-BE49-F238E27FC236}">
                <a16:creationId xmlns:a16="http://schemas.microsoft.com/office/drawing/2014/main" id="{FA26FDE8-82E3-A289-4C02-8D7BF0A7974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64243" y="1270083"/>
            <a:ext cx="6329522" cy="69552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25196E51-0A68-33F8-A5F4-58E1F753A2E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64243" y="2696757"/>
            <a:ext cx="3056756" cy="512640"/>
          </a:xfrm>
        </p:spPr>
        <p:txBody>
          <a:bodyPr tIns="0" rIns="0" bIns="0" anchor="ctr"/>
          <a:lstStyle>
            <a:lvl1pPr marL="0" indent="0">
              <a:spcBef>
                <a:spcPts val="170"/>
              </a:spcBef>
              <a:buNone/>
              <a:defRPr sz="1020" b="1"/>
            </a:lvl1pPr>
          </a:lstStyle>
          <a:p>
            <a:pPr lvl="0"/>
            <a:r>
              <a:rPr lang="fr-FR"/>
              <a:t>Ajoutez un titre ici</a:t>
            </a:r>
          </a:p>
        </p:txBody>
      </p:sp>
      <p:sp>
        <p:nvSpPr>
          <p:cNvPr id="8" name="Espace réservé du texte 6">
            <a:extLst>
              <a:ext uri="{FF2B5EF4-FFF2-40B4-BE49-F238E27FC236}">
                <a16:creationId xmlns:a16="http://schemas.microsoft.com/office/drawing/2014/main" id="{FF9CEA74-8F8A-DB61-F214-ACD7021E555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539880" y="2696757"/>
            <a:ext cx="3056756" cy="512640"/>
          </a:xfrm>
        </p:spPr>
        <p:txBody>
          <a:bodyPr tIns="0" rIns="0" bIns="0" anchor="ctr"/>
          <a:lstStyle>
            <a:lvl1pPr marL="0" indent="0">
              <a:spcBef>
                <a:spcPts val="170"/>
              </a:spcBef>
              <a:buNone/>
              <a:defRPr sz="1020" b="1"/>
            </a:lvl1pPr>
          </a:lstStyle>
          <a:p>
            <a:pPr lvl="0"/>
            <a:r>
              <a:rPr lang="fr-FR"/>
              <a:t>Ajoutez un titre ici</a:t>
            </a:r>
          </a:p>
        </p:txBody>
      </p:sp>
    </p:spTree>
    <p:extLst>
      <p:ext uri="{BB962C8B-B14F-4D97-AF65-F5344CB8AC3E}">
        <p14:creationId xmlns:p14="http://schemas.microsoft.com/office/powerpoint/2010/main" val="1404923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ints clés _5f_5f_5f_5f_5f_5f_5f_2f_5f_5f_5f_5f_5f_5f_5f_ Pic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 11" descr="Une image contenant texte&#10;&#10;Description générée automatiquement">
            <a:extLst>
              <a:ext uri="{FF2B5EF4-FFF2-40B4-BE49-F238E27FC236}">
                <a16:creationId xmlns:a16="http://schemas.microsoft.com/office/drawing/2014/main" id="{0B3D6020-98F4-EA59-6A33-EE8DF1A4A0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3357" y="139683"/>
            <a:ext cx="1304638" cy="980995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67943CE1-4809-5E8E-551B-4C6D943E114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64243" y="1270083"/>
            <a:ext cx="6329522" cy="69552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5951423-27AF-5E41-AC8A-9E8AE76214A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2133002" y="9369363"/>
            <a:ext cx="320762" cy="78117"/>
          </a:xfrm>
        </p:spPr>
        <p:txBody>
          <a:bodyPr/>
          <a:lstStyle>
            <a:lvl1pPr>
              <a:defRPr/>
            </a:lvl1pPr>
          </a:lstStyle>
          <a:p>
            <a:pPr lvl="0"/>
            <a:fld id="{0902F330-2E2C-462E-8BD6-15CD2C245555}" type="datetime1">
              <a:rPr lang="fr-FR"/>
              <a:pPr lvl="0"/>
              <a:t>04/04/2022</a:t>
            </a:fld>
            <a:endParaRPr lang="fr-FR"/>
          </a:p>
        </p:txBody>
      </p:sp>
      <p:sp>
        <p:nvSpPr>
          <p:cNvPr id="4" name="Espace réservé du numéro de diapositive 4">
            <a:extLst>
              <a:ext uri="{FF2B5EF4-FFF2-40B4-BE49-F238E27FC236}">
                <a16:creationId xmlns:a16="http://schemas.microsoft.com/office/drawing/2014/main" id="{103CE92D-F019-5B38-2D39-7A1A101AF8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6291355" y="9347755"/>
            <a:ext cx="296640" cy="121322"/>
          </a:xfrm>
        </p:spPr>
        <p:txBody>
          <a:bodyPr/>
          <a:lstStyle>
            <a:lvl1pPr>
              <a:defRPr/>
            </a:lvl1pPr>
          </a:lstStyle>
          <a:p>
            <a:pPr lvl="0"/>
            <a:fld id="{B863B4A0-CE79-4CCE-9F03-A9E4B9222C24}" type="slidenum">
              <a:t>‹N°›</a:t>
            </a:fld>
            <a:endParaRPr lang="fr-FR"/>
          </a:p>
        </p:txBody>
      </p:sp>
      <p:sp>
        <p:nvSpPr>
          <p:cNvPr id="5" name="Espace réservé du texte 6">
            <a:extLst>
              <a:ext uri="{FF2B5EF4-FFF2-40B4-BE49-F238E27FC236}">
                <a16:creationId xmlns:a16="http://schemas.microsoft.com/office/drawing/2014/main" id="{4E6BA22F-CAAA-173B-3721-1558BA8795B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64243" y="2749317"/>
            <a:ext cx="5939997" cy="1268638"/>
          </a:xfrm>
          <a:solidFill>
            <a:srgbClr val="6FAADC">
              <a:alpha val="10000"/>
            </a:srgbClr>
          </a:solidFill>
        </p:spPr>
        <p:txBody>
          <a:bodyPr lIns="395999" tIns="0" rIns="0" bIns="0" anchor="ctr"/>
          <a:lstStyle>
            <a:lvl1pPr marL="101882" indent="-101882">
              <a:spcBef>
                <a:spcPts val="170"/>
              </a:spcBef>
              <a:defRPr/>
            </a:lvl1pPr>
            <a:lvl2pPr>
              <a:spcBef>
                <a:spcPts val="170"/>
              </a:spcBef>
              <a:defRPr/>
            </a:lvl2pPr>
            <a:lvl3pPr>
              <a:defRPr/>
            </a:lvl3pPr>
          </a:lstStyle>
          <a:p>
            <a:pPr lvl="0"/>
            <a:r>
              <a:rPr lang="fr-FR"/>
              <a:t>Votre texte ici</a:t>
            </a:r>
          </a:p>
          <a:p>
            <a:pPr lvl="1"/>
            <a:r>
              <a:rPr lang="fr-FR"/>
              <a:t>Votre texte ici</a:t>
            </a:r>
          </a:p>
          <a:p>
            <a:pPr lvl="2"/>
            <a:r>
              <a:rPr lang="fr-FR"/>
              <a:t>Votre texte ici</a:t>
            </a:r>
          </a:p>
        </p:txBody>
      </p:sp>
      <p:sp>
        <p:nvSpPr>
          <p:cNvPr id="6" name="Espace réservé du texte 6">
            <a:extLst>
              <a:ext uri="{FF2B5EF4-FFF2-40B4-BE49-F238E27FC236}">
                <a16:creationId xmlns:a16="http://schemas.microsoft.com/office/drawing/2014/main" id="{58E9A1FF-49DB-4038-C213-27B9E4BF85FD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28956" y="2749317"/>
            <a:ext cx="661678" cy="1268638"/>
          </a:xfrm>
          <a:solidFill>
            <a:srgbClr val="27348B"/>
          </a:solidFill>
        </p:spPr>
        <p:txBody>
          <a:bodyPr tIns="0" rIns="0" bIns="0" anchor="ctr" anchorCtr="1"/>
          <a:lstStyle>
            <a:lvl1pPr marL="0" indent="0" algn="ctr">
              <a:buNone/>
              <a:defRPr sz="203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fr-FR"/>
              <a:t>1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A227B7D9-4378-82CE-F70D-8F440457ED5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38278" y="4290483"/>
            <a:ext cx="5939997" cy="1268638"/>
          </a:xfrm>
          <a:solidFill>
            <a:srgbClr val="E97118">
              <a:alpha val="10000"/>
            </a:srgbClr>
          </a:solidFill>
        </p:spPr>
        <p:txBody>
          <a:bodyPr lIns="395999" tIns="0" rIns="0" bIns="0" anchor="ctr"/>
          <a:lstStyle>
            <a:lvl1pPr marL="101882" indent="-101882">
              <a:spcBef>
                <a:spcPts val="170"/>
              </a:spcBef>
              <a:buClr>
                <a:srgbClr val="169BD4"/>
              </a:buClr>
              <a:buSzPct val="100000"/>
              <a:buFont typeface="Arial" pitchFamily="34"/>
              <a:buChar char="•"/>
              <a:defRPr/>
            </a:lvl1pPr>
            <a:lvl2pPr>
              <a:spcBef>
                <a:spcPts val="170"/>
              </a:spcBef>
              <a:buClr>
                <a:srgbClr val="169BD4"/>
              </a:buClr>
              <a:buSzPct val="100000"/>
              <a:buFont typeface="Arial" pitchFamily="34"/>
              <a:buChar char="-"/>
              <a:defRPr/>
            </a:lvl2pPr>
            <a:lvl3pPr>
              <a:buClr>
                <a:srgbClr val="169BD4"/>
              </a:buClr>
              <a:buSzPct val="100000"/>
              <a:buFont typeface="Arial" pitchFamily="34"/>
              <a:buChar char="-"/>
              <a:defRPr/>
            </a:lvl3pPr>
          </a:lstStyle>
          <a:p>
            <a:pPr lvl="0"/>
            <a:r>
              <a:rPr lang="fr-FR"/>
              <a:t>Votre texte ici</a:t>
            </a:r>
          </a:p>
          <a:p>
            <a:pPr lvl="1"/>
            <a:r>
              <a:rPr lang="fr-FR"/>
              <a:t>Votre texte ici</a:t>
            </a:r>
          </a:p>
          <a:p>
            <a:pPr lvl="2"/>
            <a:r>
              <a:rPr lang="fr-FR"/>
              <a:t>Votre texte ici</a:t>
            </a:r>
          </a:p>
        </p:txBody>
      </p:sp>
      <p:sp>
        <p:nvSpPr>
          <p:cNvPr id="8" name="Espace réservé du texte 6">
            <a:extLst>
              <a:ext uri="{FF2B5EF4-FFF2-40B4-BE49-F238E27FC236}">
                <a16:creationId xmlns:a16="http://schemas.microsoft.com/office/drawing/2014/main" id="{70D87B0F-0B4B-4809-4686-22758B02121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03001" y="4290483"/>
            <a:ext cx="661678" cy="1268638"/>
          </a:xfrm>
          <a:solidFill>
            <a:srgbClr val="E75757"/>
          </a:solidFill>
        </p:spPr>
        <p:txBody>
          <a:bodyPr tIns="0" rIns="0" bIns="0" anchor="ctr" anchorCtr="1"/>
          <a:lstStyle>
            <a:lvl1pPr marL="0" indent="0" algn="ctr">
              <a:buNone/>
              <a:defRPr sz="203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fr-FR"/>
              <a:t>2</a:t>
            </a:r>
          </a:p>
        </p:txBody>
      </p:sp>
      <p:sp>
        <p:nvSpPr>
          <p:cNvPr id="9" name="Espace réservé du texte 6">
            <a:extLst>
              <a:ext uri="{FF2B5EF4-FFF2-40B4-BE49-F238E27FC236}">
                <a16:creationId xmlns:a16="http://schemas.microsoft.com/office/drawing/2014/main" id="{0A4A7157-4EAC-4617-3B6A-28AA4503BD49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64243" y="5831640"/>
            <a:ext cx="5939997" cy="1268638"/>
          </a:xfrm>
          <a:solidFill>
            <a:srgbClr val="BDC1E0">
              <a:alpha val="10000"/>
            </a:srgbClr>
          </a:solidFill>
        </p:spPr>
        <p:txBody>
          <a:bodyPr lIns="395999" tIns="0" rIns="0" bIns="0" anchor="ctr"/>
          <a:lstStyle>
            <a:lvl1pPr marL="101882" indent="-101882">
              <a:spcBef>
                <a:spcPts val="170"/>
              </a:spcBef>
              <a:buClr>
                <a:srgbClr val="169BD4"/>
              </a:buClr>
              <a:buSzPct val="100000"/>
              <a:buFont typeface="Arial" pitchFamily="34"/>
              <a:buChar char="•"/>
              <a:defRPr/>
            </a:lvl1pPr>
            <a:lvl2pPr>
              <a:spcBef>
                <a:spcPts val="170"/>
              </a:spcBef>
              <a:buClr>
                <a:srgbClr val="169BD4"/>
              </a:buClr>
              <a:buSzPct val="100000"/>
              <a:buFont typeface="Arial" pitchFamily="34"/>
              <a:buChar char="-"/>
              <a:defRPr/>
            </a:lvl2pPr>
            <a:lvl3pPr>
              <a:buClr>
                <a:srgbClr val="169BD4"/>
              </a:buClr>
              <a:buSzPct val="100000"/>
              <a:buFont typeface="Arial" pitchFamily="34"/>
              <a:buChar char="-"/>
              <a:defRPr/>
            </a:lvl3pPr>
          </a:lstStyle>
          <a:p>
            <a:pPr lvl="0"/>
            <a:r>
              <a:rPr lang="fr-FR"/>
              <a:t>Votre texte ici</a:t>
            </a:r>
          </a:p>
          <a:p>
            <a:pPr lvl="1"/>
            <a:r>
              <a:rPr lang="fr-FR"/>
              <a:t>Votre texte ici</a:t>
            </a:r>
          </a:p>
          <a:p>
            <a:pPr lvl="2"/>
            <a:r>
              <a:rPr lang="fr-FR"/>
              <a:t>Votre texte ici</a:t>
            </a:r>
          </a:p>
        </p:txBody>
      </p:sp>
      <p:sp>
        <p:nvSpPr>
          <p:cNvPr id="10" name="Espace réservé du texte 6">
            <a:extLst>
              <a:ext uri="{FF2B5EF4-FFF2-40B4-BE49-F238E27FC236}">
                <a16:creationId xmlns:a16="http://schemas.microsoft.com/office/drawing/2014/main" id="{0662A78F-5A1E-512C-6F91-83AB7EF679A9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28956" y="5831640"/>
            <a:ext cx="661678" cy="1268638"/>
          </a:xfrm>
          <a:solidFill>
            <a:srgbClr val="5A65B2"/>
          </a:solidFill>
        </p:spPr>
        <p:txBody>
          <a:bodyPr tIns="0" rIns="0" bIns="0" anchor="ctr" anchorCtr="1"/>
          <a:lstStyle>
            <a:lvl1pPr marL="0" indent="0" algn="ctr">
              <a:buNone/>
              <a:defRPr sz="203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fr-FR"/>
              <a:t>3</a:t>
            </a:r>
          </a:p>
        </p:txBody>
      </p:sp>
      <p:sp>
        <p:nvSpPr>
          <p:cNvPr id="11" name="Espace réservé du texte 6">
            <a:extLst>
              <a:ext uri="{FF2B5EF4-FFF2-40B4-BE49-F238E27FC236}">
                <a16:creationId xmlns:a16="http://schemas.microsoft.com/office/drawing/2014/main" id="{964A2EE3-F26D-FFE8-DE90-D7C890E73B7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38278" y="7372798"/>
            <a:ext cx="5939997" cy="1268638"/>
          </a:xfrm>
          <a:solidFill>
            <a:srgbClr val="FEE287">
              <a:alpha val="10000"/>
            </a:srgbClr>
          </a:solidFill>
        </p:spPr>
        <p:txBody>
          <a:bodyPr lIns="395999" tIns="0" rIns="0" bIns="0" anchor="ctr"/>
          <a:lstStyle>
            <a:lvl1pPr marL="101882" indent="-101882">
              <a:spcBef>
                <a:spcPts val="170"/>
              </a:spcBef>
              <a:buClr>
                <a:srgbClr val="169BD4"/>
              </a:buClr>
              <a:buSzPct val="100000"/>
              <a:buFont typeface="Arial" pitchFamily="34"/>
              <a:buChar char="•"/>
              <a:defRPr/>
            </a:lvl1pPr>
            <a:lvl2pPr>
              <a:spcBef>
                <a:spcPts val="170"/>
              </a:spcBef>
              <a:buClr>
                <a:srgbClr val="169BD4"/>
              </a:buClr>
              <a:buSzPct val="100000"/>
              <a:buFont typeface="Arial" pitchFamily="34"/>
              <a:buChar char="-"/>
              <a:defRPr/>
            </a:lvl2pPr>
            <a:lvl3pPr>
              <a:buClr>
                <a:srgbClr val="169BD4"/>
              </a:buClr>
              <a:buSzPct val="100000"/>
              <a:buFont typeface="Arial" pitchFamily="34"/>
              <a:buChar char="-"/>
              <a:defRPr/>
            </a:lvl3pPr>
          </a:lstStyle>
          <a:p>
            <a:pPr lvl="0"/>
            <a:r>
              <a:rPr lang="fr-FR"/>
              <a:t>Votre texte ici</a:t>
            </a:r>
          </a:p>
          <a:p>
            <a:pPr lvl="1"/>
            <a:r>
              <a:rPr lang="fr-FR"/>
              <a:t>Votre texte ici</a:t>
            </a:r>
          </a:p>
          <a:p>
            <a:pPr lvl="2"/>
            <a:r>
              <a:rPr lang="fr-FR"/>
              <a:t>Votre texte ici</a:t>
            </a:r>
          </a:p>
        </p:txBody>
      </p:sp>
      <p:sp>
        <p:nvSpPr>
          <p:cNvPr id="12" name="Espace réservé du texte 6">
            <a:extLst>
              <a:ext uri="{FF2B5EF4-FFF2-40B4-BE49-F238E27FC236}">
                <a16:creationId xmlns:a16="http://schemas.microsoft.com/office/drawing/2014/main" id="{BBE43F2E-6351-86A1-353D-ABA1413C22C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03001" y="7372798"/>
            <a:ext cx="661678" cy="1268638"/>
          </a:xfrm>
          <a:solidFill>
            <a:srgbClr val="FDCF37"/>
          </a:solidFill>
        </p:spPr>
        <p:txBody>
          <a:bodyPr tIns="0" rIns="0" bIns="0" anchor="ctr" anchorCtr="1"/>
          <a:lstStyle>
            <a:lvl1pPr marL="0" indent="0" algn="ctr">
              <a:buNone/>
              <a:defRPr sz="203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fr-FR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512765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8318C729-D336-14BB-8780-6692E9D9C5F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64243" y="1270083"/>
            <a:ext cx="6329522" cy="69552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0" rIns="91440" bIns="0" anchor="ctr" anchorCtr="0" compatLnSpc="1">
            <a:noAutofit/>
          </a:bodyPr>
          <a:lstStyle/>
          <a:p>
            <a:pPr lvl="0"/>
            <a:r>
              <a:rPr lang="fr-FR"/>
              <a:t>TITRE DE LA SLIDE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2F7E5F8-8E77-AC9E-7DA3-9D71B344D7E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264243" y="2159995"/>
            <a:ext cx="6329522" cy="6688799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45720" rIns="91440" bIns="45720" anchor="t" anchorCtr="0" compatLnSpc="1">
            <a:normAutofit/>
          </a:bodyPr>
          <a:lstStyle/>
          <a:p>
            <a:pPr lvl="0"/>
            <a:r>
              <a:rPr lang="fr-FR"/>
              <a:t>Votre texte ici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921CE8E-7C21-9B7A-7782-7FC00D5FB338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2133002" y="9369363"/>
            <a:ext cx="320762" cy="78117"/>
          </a:xfrm>
          <a:prstGeom prst="rect">
            <a:avLst/>
          </a:prstGeom>
          <a:noFill/>
          <a:ln>
            <a:noFill/>
          </a:ln>
        </p:spPr>
        <p:txBody>
          <a:bodyPr vert="horz" wrap="none" lIns="0" tIns="0" rIns="0" bIns="0" anchor="ctr" anchorCtr="0" compatLnSpc="1">
            <a:sp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510" b="0" i="0" u="none" strike="noStrike" kern="1200" cap="none" spc="0" baseline="0">
                <a:solidFill>
                  <a:srgbClr val="B4BAAF"/>
                </a:solidFill>
                <a:uFillTx/>
                <a:latin typeface="Calibri"/>
                <a:ea typeface="Segoe UI" pitchFamily="2"/>
                <a:cs typeface="Tahoma" pitchFamily="2"/>
              </a:defRPr>
            </a:lvl1pPr>
          </a:lstStyle>
          <a:p>
            <a:pPr lvl="0"/>
            <a:fld id="{DC045D2F-63A9-4D77-AD21-1E5A87B9AD29}" type="datetime1">
              <a:rPr lang="fr-FR"/>
              <a:pPr lvl="0"/>
              <a:t>04/04/2022</a:t>
            </a:fld>
            <a:endParaRPr lang="fr-FR"/>
          </a:p>
        </p:txBody>
      </p:sp>
      <p:sp>
        <p:nvSpPr>
          <p:cNvPr id="5" name="Espace réservé du numéro de diapositive 5">
            <a:extLst>
              <a:ext uri="{FF2B5EF4-FFF2-40B4-BE49-F238E27FC236}">
                <a16:creationId xmlns:a16="http://schemas.microsoft.com/office/drawing/2014/main" id="{7CD904E6-A6D5-2979-2CCE-2BE6EE75D6A6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6291355" y="9347755"/>
            <a:ext cx="296640" cy="121322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0" compatLnSpc="1">
            <a:sp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790" b="0" i="0" u="none" strike="noStrike" kern="1200" cap="none" spc="0" baseline="0">
                <a:solidFill>
                  <a:srgbClr val="B4BAAF"/>
                </a:solidFill>
                <a:uFillTx/>
                <a:latin typeface="Calibri"/>
                <a:ea typeface="Segoe UI" pitchFamily="2"/>
                <a:cs typeface="Tahoma" pitchFamily="2"/>
              </a:defRPr>
            </a:lvl1pPr>
          </a:lstStyle>
          <a:p>
            <a:pPr lvl="0"/>
            <a:fld id="{08D9D987-5481-41B0-8B47-97B13AA26DB0}" type="slidenum">
              <a:t>‹N°›</a:t>
            </a:fld>
            <a:endParaRPr lang="fr-FR"/>
          </a:p>
        </p:txBody>
      </p:sp>
      <p:pic>
        <p:nvPicPr>
          <p:cNvPr id="6" name="Image 11" descr="Une image contenant texte&#10;&#10;Description générée automatiquement">
            <a:extLst>
              <a:ext uri="{FF2B5EF4-FFF2-40B4-BE49-F238E27FC236}">
                <a16:creationId xmlns:a16="http://schemas.microsoft.com/office/drawing/2014/main" id="{852AE876-A7AD-F458-875A-735AD13DF40C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5283357" y="139683"/>
            <a:ext cx="1304638" cy="980995"/>
          </a:xfrm>
          <a:prstGeom prst="rect">
            <a:avLst/>
          </a:prstGeom>
          <a:noFill/>
          <a:ln cap="flat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fr-FR" sz="1800" b="1" i="0" u="none" strike="noStrike" kern="1200" cap="all" spc="0" baseline="0">
          <a:solidFill>
            <a:srgbClr val="27348B"/>
          </a:solidFill>
          <a:highlight>
            <a:scrgbClr r="0" g="0" b="0">
              <a:alpha val="0"/>
            </a:scrgbClr>
          </a:highlight>
          <a:uFillTx/>
          <a:latin typeface="Calibri" pitchFamily="18"/>
          <a:ea typeface="Microsoft YaHei" pitchFamily="2"/>
          <a:cs typeface="Lucida Sans" pitchFamily="2"/>
        </a:defRPr>
      </a:lvl1pPr>
    </p:titleStyle>
    <p:bodyStyle>
      <a:lvl1pPr marL="48243" marR="0" lvl="0" indent="-48243" algn="l" defTabSz="914400" rtl="0" fontAlgn="auto" hangingPunct="1">
        <a:lnSpc>
          <a:spcPct val="100000"/>
        </a:lnSpc>
        <a:spcBef>
          <a:spcPts val="340"/>
        </a:spcBef>
        <a:spcAft>
          <a:spcPts val="0"/>
        </a:spcAft>
        <a:buSzPct val="45000"/>
        <a:buFont typeface="StarSymbol"/>
        <a:buChar char="●"/>
        <a:tabLst/>
        <a:defRPr lang="fr-FR" sz="790" b="0" i="0" u="none" strike="noStrike" kern="1200" cap="none" spc="0" baseline="0">
          <a:solidFill>
            <a:srgbClr val="27348B"/>
          </a:solidFill>
          <a:highlight>
            <a:scrgbClr r="0" g="0" b="0">
              <a:alpha val="0"/>
            </a:scrgbClr>
          </a:highlight>
          <a:uFillTx/>
          <a:latin typeface="Calibri" pitchFamily="18"/>
          <a:ea typeface="Microsoft YaHei" pitchFamily="2"/>
          <a:cs typeface="Lucida Sans" pitchFamily="2"/>
        </a:defRPr>
      </a:lvl1pPr>
      <a:lvl2pPr marL="200884" marR="0" lvl="1" indent="-97200" algn="l" defTabSz="914400" rtl="0" fontAlgn="auto" hangingPunct="1">
        <a:lnSpc>
          <a:spcPct val="100000"/>
        </a:lnSpc>
        <a:spcBef>
          <a:spcPts val="340"/>
        </a:spcBef>
        <a:spcAft>
          <a:spcPts val="0"/>
        </a:spcAft>
        <a:buSzPct val="75000"/>
        <a:buFont typeface="StarSymbol"/>
        <a:buChar char="–"/>
        <a:tabLst/>
        <a:defRPr lang="fr-FR" sz="680" b="0" i="0" u="none" strike="noStrike" kern="1200" cap="none" spc="0" baseline="0">
          <a:solidFill>
            <a:srgbClr val="27348B"/>
          </a:solidFill>
          <a:highlight>
            <a:scrgbClr r="0" g="0" b="0">
              <a:alpha val="0"/>
            </a:scrgbClr>
          </a:highlight>
          <a:uFillTx/>
          <a:latin typeface="Calibri" pitchFamily="18"/>
          <a:ea typeface="Microsoft YaHei" pitchFamily="2"/>
          <a:cs typeface="Lucida Sans" pitchFamily="2"/>
        </a:defRPr>
      </a:lvl2pPr>
      <a:lvl3pPr marL="302757" marR="0" lvl="2" indent="-91796" algn="l" defTabSz="914400" rtl="0" fontAlgn="auto" hangingPunct="1">
        <a:lnSpc>
          <a:spcPct val="100000"/>
        </a:lnSpc>
        <a:spcBef>
          <a:spcPts val="170"/>
        </a:spcBef>
        <a:spcAft>
          <a:spcPts val="0"/>
        </a:spcAft>
        <a:buSzPct val="45000"/>
        <a:buFont typeface="StarSymbol"/>
        <a:buChar char="●"/>
        <a:tabLst/>
        <a:defRPr lang="fr-FR" sz="590" b="0" i="0" u="none" strike="noStrike" kern="1200" cap="none" spc="0" baseline="0">
          <a:solidFill>
            <a:srgbClr val="27348B"/>
          </a:solidFill>
          <a:highlight>
            <a:scrgbClr r="0" g="0" b="0">
              <a:alpha val="0"/>
            </a:scrgbClr>
          </a:highlight>
          <a:uFillTx/>
          <a:latin typeface="Calibri" pitchFamily="18"/>
          <a:ea typeface="Microsoft YaHei" pitchFamily="2"/>
          <a:cs typeface="Lucida Sans" pitchFamily="2"/>
        </a:defRPr>
      </a:lvl3pPr>
      <a:lvl4pPr marL="403561" marR="0" lvl="3" indent="-100081" algn="l" defTabSz="914400" rtl="0" fontAlgn="auto" hangingPunct="1">
        <a:lnSpc>
          <a:spcPct val="100000"/>
        </a:lnSpc>
        <a:spcBef>
          <a:spcPts val="170"/>
        </a:spcBef>
        <a:spcAft>
          <a:spcPts val="0"/>
        </a:spcAft>
        <a:buSzPct val="75000"/>
        <a:buFont typeface="StarSymbol"/>
        <a:buChar char="–"/>
        <a:tabLst/>
        <a:defRPr lang="fr-FR" sz="590" b="0" i="0" u="none" strike="noStrike" kern="1200" cap="none" spc="0" baseline="0">
          <a:solidFill>
            <a:srgbClr val="27348B"/>
          </a:solidFill>
          <a:highlight>
            <a:scrgbClr r="0" g="0" b="0">
              <a:alpha val="0"/>
            </a:scrgbClr>
          </a:highlight>
          <a:uFillTx/>
          <a:latin typeface="Calibri" pitchFamily="18"/>
          <a:ea typeface="Microsoft YaHei" pitchFamily="2"/>
          <a:cs typeface="Lucida Sans" pitchFamily="2"/>
        </a:defRPr>
      </a:lvl4pPr>
      <a:lvl5pPr marL="505434" marR="0" lvl="4" indent="-101882" algn="l" defTabSz="914400" rtl="0" fontAlgn="auto" hangingPunct="1">
        <a:lnSpc>
          <a:spcPct val="100000"/>
        </a:lnSpc>
        <a:spcBef>
          <a:spcPts val="170"/>
        </a:spcBef>
        <a:spcAft>
          <a:spcPts val="0"/>
        </a:spcAft>
        <a:buSzPct val="45000"/>
        <a:buFont typeface="StarSymbol"/>
        <a:buChar char="●"/>
        <a:tabLst/>
        <a:defRPr lang="fr-FR" sz="590" b="0" i="0" u="none" strike="noStrike" kern="1200" cap="none" spc="0" baseline="0">
          <a:solidFill>
            <a:srgbClr val="27348B"/>
          </a:solidFill>
          <a:highlight>
            <a:scrgbClr r="0" g="0" b="0">
              <a:alpha val="0"/>
            </a:scrgbClr>
          </a:highlight>
          <a:uFillTx/>
          <a:latin typeface="Calibri" pitchFamily="18"/>
          <a:ea typeface="Microsoft YaHei" pitchFamily="2"/>
          <a:cs typeface="Lucida Sans" pitchFamily="2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hyperlink" Target="https://loireforez.geosphere.fr/guichet-unique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8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943CC548-B46D-54D0-0A38-9BD78C7462F8}"/>
              </a:ext>
            </a:extLst>
          </p:cNvPr>
          <p:cNvSpPr txBox="1"/>
          <p:nvPr/>
        </p:nvSpPr>
        <p:spPr>
          <a:xfrm rot="1819806">
            <a:off x="-90234" y="6998875"/>
            <a:ext cx="7072198" cy="7988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0004" tIns="44997" rIns="90004" bIns="44997" anchor="t" anchorCtr="1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4800" b="1" i="0" u="none" strike="noStrike" kern="1200" cap="none" spc="0" baseline="0">
                <a:solidFill>
                  <a:srgbClr val="D0CECE"/>
                </a:solidFill>
                <a:highlight>
                  <a:scrgbClr r="0" g="0" b="0">
                    <a:alpha val="0"/>
                  </a:scrgbClr>
                </a:highlight>
                <a:uFillTx/>
                <a:latin typeface="Liberation Sans" pitchFamily="18"/>
                <a:ea typeface="Microsoft YaHei" pitchFamily="2"/>
                <a:cs typeface="Lucida Sans" pitchFamily="2"/>
              </a:rPr>
              <a:t>Docu</a:t>
            </a:r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7DFD136F-EA37-F8E8-7A8A-007F76213F0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224966" y="1595874"/>
            <a:ext cx="4487774" cy="2160361"/>
          </a:xfrm>
        </p:spPr>
        <p:txBody>
          <a:bodyPr>
            <a:noAutofit/>
          </a:bodyPr>
          <a:lstStyle/>
          <a:p>
            <a:pPr lvl="0"/>
            <a:r>
              <a:rPr lang="fr-FR" sz="2800" dirty="0">
                <a:solidFill>
                  <a:srgbClr val="006666"/>
                </a:solidFill>
              </a:rPr>
              <a:t>Vos démarches d’urbanisme en ligne sur de nombreuses communes du territoire de Loire Forez Agglomération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3628CFB9-E57F-3001-2669-A9D4614FBB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7962" y="6858000"/>
            <a:ext cx="5664598" cy="1720443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5" name="Titre 2">
            <a:extLst>
              <a:ext uri="{FF2B5EF4-FFF2-40B4-BE49-F238E27FC236}">
                <a16:creationId xmlns:a16="http://schemas.microsoft.com/office/drawing/2014/main" id="{4A8BFEE8-7296-18B1-F817-D34615DB9C5D}"/>
              </a:ext>
            </a:extLst>
          </p:cNvPr>
          <p:cNvSpPr txBox="1"/>
          <p:nvPr/>
        </p:nvSpPr>
        <p:spPr>
          <a:xfrm>
            <a:off x="597962" y="3747375"/>
            <a:ext cx="5315855" cy="216036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0004" tIns="0" rIns="91440" bIns="0" anchor="t" anchorCtr="0" compatLnSpc="0">
            <a:noAutofit/>
          </a:bodyPr>
          <a:lstStyle/>
          <a:p>
            <a:pPr marL="0" marR="0" lvl="0" indent="0" algn="just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400" b="0" i="1" u="none" strike="noStrike" kern="1200" cap="none" spc="0" baseline="0" dirty="0">
              <a:solidFill>
                <a:srgbClr val="006666"/>
              </a:solidFill>
              <a:highlight>
                <a:scrgbClr r="0" g="0" b="0">
                  <a:alpha val="0"/>
                </a:scrgbClr>
              </a:highlight>
              <a:uFillTx/>
              <a:latin typeface="Calibri" pitchFamily="34"/>
              <a:ea typeface="Calibri" pitchFamily="34"/>
              <a:cs typeface="Calibri" pitchFamily="34"/>
            </a:endParaRPr>
          </a:p>
          <a:p>
            <a:pPr marL="0" marR="0" lvl="0" indent="0" algn="just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1" u="none" strike="noStrike" kern="0" cap="none" spc="0" baseline="0" dirty="0">
              <a:solidFill>
                <a:srgbClr val="006666"/>
              </a:solidFill>
              <a:highlight>
                <a:scrgbClr r="0" g="0" b="0">
                  <a:alpha val="0"/>
                </a:scrgbClr>
              </a:highlight>
              <a:uFillTx/>
              <a:latin typeface="Calibri" pitchFamily="34"/>
              <a:ea typeface="Calibri" pitchFamily="34"/>
              <a:cs typeface="Calibri" pitchFamily="34"/>
            </a:endParaRPr>
          </a:p>
          <a:p>
            <a:pPr marL="0" marR="0" lvl="0" indent="0" algn="just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0" i="1" u="none" strike="noStrike" kern="1200" cap="none" spc="0" baseline="0" dirty="0">
                <a:solidFill>
                  <a:srgbClr val="006666"/>
                </a:solidFill>
                <a:highlight>
                  <a:scrgbClr r="0" g="0" b="0">
                    <a:alpha val="0"/>
                  </a:scrgbClr>
                </a:highlight>
                <a:uFillTx/>
                <a:latin typeface="Calibri" pitchFamily="34"/>
                <a:ea typeface="Calibri" pitchFamily="34"/>
                <a:cs typeface="Calibri" pitchFamily="34"/>
              </a:rPr>
              <a:t>À</a:t>
            </a:r>
            <a:r>
              <a:rPr lang="fr-FR" sz="1800" b="0" i="1" u="none" strike="noStrike" kern="1200" cap="none" spc="0" baseline="0" dirty="0">
                <a:solidFill>
                  <a:srgbClr val="006666"/>
                </a:solidFill>
                <a:highlight>
                  <a:scrgbClr r="0" g="0" b="0">
                    <a:alpha val="0"/>
                  </a:scrgbClr>
                </a:highlight>
                <a:uFillTx/>
                <a:latin typeface="Calibri" pitchFamily="18"/>
                <a:ea typeface="Microsoft YaHei" pitchFamily="2"/>
                <a:cs typeface="Lucida Sans" pitchFamily="2"/>
              </a:rPr>
              <a:t> partir du 1er janvier 2022, nous serons prêts à recevoir vos demandes d’autorisations d’urbanisme en ligne, gratuitement, de manière plus simple et plus rapide.</a:t>
            </a:r>
          </a:p>
          <a:p>
            <a:pPr marL="0" marR="0" lvl="0" indent="0" algn="just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1" u="none" strike="noStrike" kern="1200" cap="none" spc="0" baseline="0" dirty="0">
              <a:solidFill>
                <a:srgbClr val="006666"/>
              </a:solidFill>
              <a:highlight>
                <a:scrgbClr r="0" g="0" b="0">
                  <a:alpha val="0"/>
                </a:scrgbClr>
              </a:highlight>
              <a:uFillTx/>
              <a:latin typeface="Calibri" pitchFamily="18"/>
              <a:ea typeface="Microsoft YaHei" pitchFamily="2"/>
              <a:cs typeface="Lucida Sans" pitchFamily="2"/>
            </a:endParaRPr>
          </a:p>
          <a:p>
            <a:pPr marL="0" marR="0" lvl="0" indent="0" algn="just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0" i="1" u="none" strike="noStrike" kern="1200" cap="none" spc="0" baseline="0" dirty="0">
                <a:solidFill>
                  <a:srgbClr val="006666"/>
                </a:solidFill>
                <a:highlight>
                  <a:scrgbClr r="0" g="0" b="0">
                    <a:alpha val="0"/>
                  </a:scrgbClr>
                </a:highlight>
                <a:uFillTx/>
                <a:latin typeface="Calibri" pitchFamily="18"/>
                <a:ea typeface="Microsoft YaHei" pitchFamily="2"/>
                <a:cs typeface="Lucida Sans" pitchFamily="2"/>
              </a:rPr>
              <a:t>Laissez-vous guider !</a:t>
            </a:r>
          </a:p>
        </p:txBody>
      </p:sp>
      <p:sp>
        <p:nvSpPr>
          <p:cNvPr id="6" name="Titre 2">
            <a:extLst>
              <a:ext uri="{FF2B5EF4-FFF2-40B4-BE49-F238E27FC236}">
                <a16:creationId xmlns:a16="http://schemas.microsoft.com/office/drawing/2014/main" id="{DC6A42C5-2F8E-1E19-3377-8422701D0342}"/>
              </a:ext>
            </a:extLst>
          </p:cNvPr>
          <p:cNvSpPr txBox="1"/>
          <p:nvPr/>
        </p:nvSpPr>
        <p:spPr>
          <a:xfrm>
            <a:off x="4836243" y="3406322"/>
            <a:ext cx="1510561" cy="89388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0004" tIns="0" rIns="91440" bIns="0" anchor="ctr" anchorCtr="1" compatLnSpc="0">
            <a:noAutofit/>
          </a:bodyPr>
          <a:lstStyle/>
          <a:p>
            <a:pPr marL="0" marR="0" lvl="0" indent="0" algn="ctr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800" b="1" i="0" u="none" strike="noStrike" kern="1200" cap="none" spc="0" baseline="0">
                <a:solidFill>
                  <a:srgbClr val="FFFFFF"/>
                </a:solidFill>
                <a:highlight>
                  <a:scrgbClr r="0" g="0" b="0">
                    <a:alpha val="0"/>
                  </a:scrgbClr>
                </a:highlight>
                <a:uFillTx/>
                <a:latin typeface="Calibri" pitchFamily="18"/>
                <a:ea typeface="Microsoft YaHei" pitchFamily="2"/>
                <a:cs typeface="Lucida Sans" pitchFamily="2"/>
              </a:rPr>
              <a:t>GUIDE</a:t>
            </a:r>
          </a:p>
        </p:txBody>
      </p:sp>
      <p:sp>
        <p:nvSpPr>
          <p:cNvPr id="7" name="Titre 2">
            <a:extLst>
              <a:ext uri="{FF2B5EF4-FFF2-40B4-BE49-F238E27FC236}">
                <a16:creationId xmlns:a16="http://schemas.microsoft.com/office/drawing/2014/main" id="{6F0173AC-7BDF-76FC-B11F-B5E4B5CDE15B}"/>
              </a:ext>
            </a:extLst>
          </p:cNvPr>
          <p:cNvSpPr txBox="1"/>
          <p:nvPr/>
        </p:nvSpPr>
        <p:spPr>
          <a:xfrm>
            <a:off x="3790937" y="5158861"/>
            <a:ext cx="1731599" cy="89388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0004" tIns="0" rIns="91440" bIns="0" anchor="ctr" anchorCtr="1" compatLnSpc="0">
            <a:noAutofit/>
          </a:bodyPr>
          <a:lstStyle/>
          <a:p>
            <a:pPr marL="0" marR="0" lvl="0" indent="0" algn="ctr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800" b="1" i="0" u="none" strike="noStrike" kern="1200" cap="none" spc="0" baseline="0">
                <a:solidFill>
                  <a:srgbClr val="FFFFFF"/>
                </a:solidFill>
                <a:highlight>
                  <a:scrgbClr r="0" g="0" b="0">
                    <a:alpha val="0"/>
                  </a:scrgbClr>
                </a:highlight>
                <a:uFillTx/>
                <a:latin typeface="Calibri" pitchFamily="18"/>
                <a:ea typeface="Microsoft YaHei" pitchFamily="2"/>
                <a:cs typeface="Lucida Sans" pitchFamily="2"/>
              </a:rPr>
              <a:t>PRATIQUE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DFC6C967-F358-F7C4-5F2F-B5280F00C01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2711022" y="3512740"/>
            <a:ext cx="4146977" cy="5037813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70261DC-F99A-C803-1E2C-08E6A8765D1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06717" y="2969642"/>
            <a:ext cx="3122282" cy="6359514"/>
          </a:xfrm>
        </p:spPr>
        <p:txBody>
          <a:bodyPr/>
          <a:lstStyle/>
          <a:p>
            <a:pPr marL="0" lvl="0" indent="0">
              <a:lnSpc>
                <a:spcPct val="80000"/>
              </a:lnSpc>
              <a:buNone/>
            </a:pPr>
            <a:r>
              <a:rPr lang="fr-FR" sz="1100">
                <a:solidFill>
                  <a:srgbClr val="006666"/>
                </a:solidFill>
              </a:rPr>
              <a:t>Le Guichet Unique est mis en place pour les communes adhérentes au service commun de l’Application du Droit des Sols (ADS) de Loire Forez-Agglomération. </a:t>
            </a:r>
          </a:p>
          <a:p>
            <a:pPr marL="0" lvl="0" indent="0">
              <a:lnSpc>
                <a:spcPct val="80000"/>
              </a:lnSpc>
              <a:buNone/>
            </a:pPr>
            <a:r>
              <a:rPr lang="fr-FR" sz="1100">
                <a:solidFill>
                  <a:srgbClr val="006666"/>
                </a:solidFill>
              </a:rPr>
              <a:t>Sont ainsi concernées les communes de :</a:t>
            </a:r>
          </a:p>
          <a:p>
            <a:pPr marL="0" lvl="0" indent="0">
              <a:lnSpc>
                <a:spcPct val="80000"/>
              </a:lnSpc>
              <a:buNone/>
            </a:pPr>
            <a:r>
              <a:rPr lang="fr-FR" sz="1100">
                <a:solidFill>
                  <a:srgbClr val="006666"/>
                </a:solidFill>
              </a:rPr>
              <a:t>AILLEUX, APINAC, ARTHUN, BARD,</a:t>
            </a:r>
          </a:p>
          <a:p>
            <a:pPr marL="0" lvl="0" indent="0">
              <a:lnSpc>
                <a:spcPct val="80000"/>
              </a:lnSpc>
              <a:buNone/>
            </a:pPr>
            <a:r>
              <a:rPr lang="fr-FR" sz="1100">
                <a:solidFill>
                  <a:srgbClr val="006666"/>
                </a:solidFill>
              </a:rPr>
              <a:t>BOEN-SUR-LIGNON, BOISSET-LES-MONTROND, BOISSET-SAINT-PRIEST, BONSON,</a:t>
            </a:r>
          </a:p>
          <a:p>
            <a:pPr marL="0" lvl="0" indent="0">
              <a:lnSpc>
                <a:spcPct val="80000"/>
              </a:lnSpc>
              <a:buNone/>
            </a:pPr>
            <a:r>
              <a:rPr lang="fr-FR" sz="1100">
                <a:solidFill>
                  <a:srgbClr val="006666"/>
                </a:solidFill>
              </a:rPr>
              <a:t> BUSSY-ALBIEUX, CEZAY, CHALAIN-D'UZORE, CHALAIN-LE-COMTAL, </a:t>
            </a:r>
          </a:p>
          <a:p>
            <a:pPr marL="0" lvl="0" indent="0">
              <a:lnSpc>
                <a:spcPct val="80000"/>
              </a:lnSpc>
              <a:buNone/>
            </a:pPr>
            <a:r>
              <a:rPr lang="fr-FR" sz="1100">
                <a:solidFill>
                  <a:srgbClr val="006666"/>
                </a:solidFill>
              </a:rPr>
              <a:t>CHALMAZEL-JEANSAGNIERE, CHAMBLES, CHAMPDIEU, LA-CHAPELLE-EN-LAFAYE, CHATELNEUF, CHAZELLES-SUR-LAVIEU, CHENEREILLES, CRAINTILLEUX, ECOTAY L'OLME, ESSERTINES-EN-CHATELNEUF, ESTIVAREILLES, GUMIERES, GREZIEUX-LE-FROMENTAL, </a:t>
            </a:r>
          </a:p>
          <a:p>
            <a:pPr marL="0" lvl="0" indent="0">
              <a:lnSpc>
                <a:spcPct val="80000"/>
              </a:lnSpc>
              <a:buNone/>
            </a:pPr>
            <a:r>
              <a:rPr lang="fr-FR" sz="1100">
                <a:solidFill>
                  <a:srgbClr val="006666"/>
                </a:solidFill>
              </a:rPr>
              <a:t>L'HOPITAL-LE-GRAND, LAVIEU, LEIGNEUX, LERIGNEUX, LEZIGNEUX, LURIECQ, </a:t>
            </a:r>
          </a:p>
          <a:p>
            <a:pPr marL="0" lvl="0" indent="0">
              <a:lnSpc>
                <a:spcPct val="80000"/>
              </a:lnSpc>
              <a:buNone/>
            </a:pPr>
            <a:r>
              <a:rPr lang="fr-FR" sz="1100">
                <a:solidFill>
                  <a:srgbClr val="006666"/>
                </a:solidFill>
              </a:rPr>
              <a:t>MAGNEUX-HAUTE-RIVE, MARCILLY-LE-CHATEL, MARCOUX, MARGERIE-CHANTAGRET, MAROLS, MONTARCHER, MONTBRISON, MONTVERDUN, MORNAND-EN-FOREZ, PALOGNEUX, PERIGNEUX, PRALONG, PRECIEUX, SAIL-SOUS-COUZAN, </a:t>
            </a:r>
          </a:p>
          <a:p>
            <a:pPr marL="0" lvl="0" indent="0">
              <a:lnSpc>
                <a:spcPct val="80000"/>
              </a:lnSpc>
              <a:buNone/>
            </a:pPr>
            <a:r>
              <a:rPr lang="fr-FR" sz="1100">
                <a:solidFill>
                  <a:srgbClr val="006666"/>
                </a:solidFill>
              </a:rPr>
              <a:t>SAINTE-AGATHE-LA-BOUTERESSE, </a:t>
            </a:r>
          </a:p>
          <a:p>
            <a:pPr marL="0" lvl="0" indent="0">
              <a:lnSpc>
                <a:spcPct val="80000"/>
              </a:lnSpc>
              <a:buNone/>
            </a:pPr>
            <a:r>
              <a:rPr lang="fr-FR" sz="1100">
                <a:solidFill>
                  <a:srgbClr val="006666"/>
                </a:solidFill>
              </a:rPr>
              <a:t>SAINT-BONNET-LE-CHÂTEAU, </a:t>
            </a:r>
          </a:p>
          <a:p>
            <a:pPr marL="0" lvl="0" indent="0">
              <a:lnSpc>
                <a:spcPct val="80000"/>
              </a:lnSpc>
              <a:buNone/>
            </a:pPr>
            <a:r>
              <a:rPr lang="fr-FR" sz="1100">
                <a:solidFill>
                  <a:srgbClr val="006666"/>
                </a:solidFill>
              </a:rPr>
              <a:t>SAINT-BONNET-LE-COURREAU, SAINT-CYPRIEN, SAINT-DIDIER-SUR-ROCHEFORT,</a:t>
            </a:r>
          </a:p>
          <a:p>
            <a:pPr marL="0" lvl="0" indent="0">
              <a:lnSpc>
                <a:spcPct val="80000"/>
              </a:lnSpc>
              <a:buNone/>
            </a:pPr>
            <a:r>
              <a:rPr lang="fr-FR" sz="1100">
                <a:solidFill>
                  <a:srgbClr val="006666"/>
                </a:solidFill>
              </a:rPr>
              <a:t>SAINT-ETIENNE-LE-MOLARD, </a:t>
            </a:r>
          </a:p>
          <a:p>
            <a:pPr marL="0" lvl="0" indent="0">
              <a:lnSpc>
                <a:spcPct val="80000"/>
              </a:lnSpc>
              <a:buNone/>
            </a:pPr>
            <a:r>
              <a:rPr lang="fr-FR" sz="1100">
                <a:solidFill>
                  <a:srgbClr val="006666"/>
                </a:solidFill>
              </a:rPr>
              <a:t>SAINTE-FOY-SAINT-SULPICE, </a:t>
            </a:r>
          </a:p>
          <a:p>
            <a:pPr marL="0" lvl="0" indent="0">
              <a:lnSpc>
                <a:spcPct val="80000"/>
              </a:lnSpc>
              <a:buNone/>
            </a:pPr>
            <a:r>
              <a:rPr lang="fr-FR" sz="1100">
                <a:solidFill>
                  <a:srgbClr val="006666"/>
                </a:solidFill>
              </a:rPr>
              <a:t>SAINT-GEORGES-EN-COUZAN, </a:t>
            </a:r>
          </a:p>
          <a:p>
            <a:pPr marL="0" lvl="0" indent="0">
              <a:lnSpc>
                <a:spcPct val="80000"/>
              </a:lnSpc>
              <a:buNone/>
            </a:pPr>
            <a:r>
              <a:rPr lang="fr-FR" sz="1100">
                <a:solidFill>
                  <a:srgbClr val="006666"/>
                </a:solidFill>
              </a:rPr>
              <a:t>SAINT-GEORGES-HAUTE-VILLE, </a:t>
            </a:r>
          </a:p>
          <a:p>
            <a:pPr marL="0" lvl="0" indent="0">
              <a:lnSpc>
                <a:spcPct val="80000"/>
              </a:lnSpc>
              <a:buNone/>
            </a:pPr>
            <a:r>
              <a:rPr lang="fr-FR" sz="1100">
                <a:solidFill>
                  <a:srgbClr val="006666"/>
                </a:solidFill>
              </a:rPr>
              <a:t>SAINTT-HILAIRE-CUSSON-LA-VALMITTE , </a:t>
            </a:r>
          </a:p>
          <a:p>
            <a:pPr marL="0" lvl="0" indent="0">
              <a:lnSpc>
                <a:spcPct val="80000"/>
              </a:lnSpc>
              <a:buNone/>
            </a:pPr>
            <a:r>
              <a:rPr lang="fr-FR" sz="1100">
                <a:solidFill>
                  <a:srgbClr val="006666"/>
                </a:solidFill>
              </a:rPr>
              <a:t>SAINT-JEAN-SOLEYMIEUX, VETRE-SUR-ANZON, SAINT-MARCELLIN-EN-FOREZ, SAINT-PAUL-D'UZORE, SAINT-PRIEST-LA-VETRE, </a:t>
            </a:r>
          </a:p>
          <a:p>
            <a:pPr marL="0" lvl="0" indent="0">
              <a:lnSpc>
                <a:spcPct val="80000"/>
              </a:lnSpc>
              <a:buNone/>
            </a:pPr>
            <a:r>
              <a:rPr lang="fr-FR" sz="1100">
                <a:solidFill>
                  <a:srgbClr val="006666"/>
                </a:solidFill>
              </a:rPr>
              <a:t>SAINT-JUST-SAINT-RAMBERT,</a:t>
            </a:r>
          </a:p>
          <a:p>
            <a:pPr marL="0" lvl="0" indent="0">
              <a:lnSpc>
                <a:spcPct val="80000"/>
              </a:lnSpc>
              <a:buNone/>
            </a:pPr>
            <a:r>
              <a:rPr lang="fr-FR" sz="1100">
                <a:solidFill>
                  <a:srgbClr val="006666"/>
                </a:solidFill>
              </a:rPr>
              <a:t>SAINT-ROMAIN-LE-PUY, SAINT-SIXTE,</a:t>
            </a:r>
          </a:p>
          <a:p>
            <a:pPr marL="0" lvl="0" indent="0">
              <a:lnSpc>
                <a:spcPct val="80000"/>
              </a:lnSpc>
              <a:buNone/>
            </a:pPr>
            <a:r>
              <a:rPr lang="fr-FR" sz="1100">
                <a:solidFill>
                  <a:srgbClr val="006666"/>
                </a:solidFill>
              </a:rPr>
              <a:t>SAINT-THOMAS-LA-GARDE, SAVIGNEUX, SOLEYMIEUX, SURY-LE-COMTAL, LA-TOURETTE, TRELINS, UNIAS, USSON-EN-FOREZ, VEAUCHETTE et VERRIERES-EN-FOREZ.</a:t>
            </a:r>
          </a:p>
          <a:p>
            <a:pPr marL="0" lvl="0" indent="0">
              <a:lnSpc>
                <a:spcPct val="80000"/>
              </a:lnSpc>
              <a:buNone/>
            </a:pPr>
            <a:endParaRPr lang="fr-FR" sz="700"/>
          </a:p>
          <a:p>
            <a:pPr marL="0" lvl="0" indent="0">
              <a:lnSpc>
                <a:spcPct val="80000"/>
              </a:lnSpc>
              <a:buNone/>
            </a:pPr>
            <a:endParaRPr lang="fr-FR" sz="700"/>
          </a:p>
          <a:p>
            <a:pPr marL="0" lvl="0" indent="0">
              <a:lnSpc>
                <a:spcPct val="80000"/>
              </a:lnSpc>
              <a:buNone/>
            </a:pPr>
            <a:endParaRPr lang="fr-FR" sz="700"/>
          </a:p>
          <a:p>
            <a:pPr marL="0" lvl="0" indent="0">
              <a:lnSpc>
                <a:spcPct val="80000"/>
              </a:lnSpc>
              <a:buNone/>
            </a:pPr>
            <a:endParaRPr lang="fr-FR" sz="700"/>
          </a:p>
          <a:p>
            <a:pPr marL="0" lvl="0" indent="0">
              <a:lnSpc>
                <a:spcPct val="80000"/>
              </a:lnSpc>
              <a:buNone/>
            </a:pPr>
            <a:endParaRPr lang="fr-FR" sz="7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8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2">
            <a:extLst>
              <a:ext uri="{FF2B5EF4-FFF2-40B4-BE49-F238E27FC236}">
                <a16:creationId xmlns:a16="http://schemas.microsoft.com/office/drawing/2014/main" id="{F453BC2F-5D62-8E26-55B1-440D32D08244}"/>
              </a:ext>
            </a:extLst>
          </p:cNvPr>
          <p:cNvSpPr txBox="1"/>
          <p:nvPr/>
        </p:nvSpPr>
        <p:spPr>
          <a:xfrm>
            <a:off x="950399" y="1573197"/>
            <a:ext cx="5357524" cy="91008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0004" tIns="0" rIns="91440" bIns="0" anchor="ctr" anchorCtr="0" compatLnSpc="0">
            <a:noAutofit/>
          </a:bodyPr>
          <a:lstStyle/>
          <a:p>
            <a:pPr marL="0" marR="0" lvl="0" indent="0" algn="l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400" b="1" i="0" u="none" strike="noStrike" kern="1200" cap="none" spc="0" baseline="0" dirty="0">
                <a:solidFill>
                  <a:srgbClr val="006666"/>
                </a:solidFill>
                <a:highlight>
                  <a:scrgbClr r="0" g="0" b="0">
                    <a:alpha val="0"/>
                  </a:scrgbClr>
                </a:highlight>
                <a:uFillTx/>
                <a:latin typeface="Calibri" pitchFamily="18"/>
                <a:ea typeface="Microsoft YaHei" pitchFamily="2"/>
                <a:cs typeface="Lucida Sans" pitchFamily="2"/>
              </a:rPr>
              <a:t>J’ai un projet de travaux…</a:t>
            </a:r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7DB2AA9A-8FDB-8D7B-676A-AF350CCAB014}"/>
              </a:ext>
            </a:extLst>
          </p:cNvPr>
          <p:cNvSpPr txBox="1"/>
          <p:nvPr/>
        </p:nvSpPr>
        <p:spPr>
          <a:xfrm>
            <a:off x="950399" y="2388595"/>
            <a:ext cx="5357524" cy="91008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0004" tIns="0" rIns="91440" bIns="0" anchor="t" anchorCtr="0" compatLnSpc="0">
            <a:noAutofit/>
          </a:bodyPr>
          <a:lstStyle/>
          <a:p>
            <a:pPr marL="0" marR="0" lvl="0" indent="0" algn="just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400" b="1" i="0" u="none" strike="noStrike" kern="1200" cap="none" spc="0" baseline="0" dirty="0">
                <a:solidFill>
                  <a:srgbClr val="006666"/>
                </a:solidFill>
                <a:highlight>
                  <a:scrgbClr r="0" g="0" b="0">
                    <a:alpha val="0"/>
                  </a:scrgbClr>
                </a:highlight>
                <a:uFillTx/>
                <a:latin typeface="Calibri" pitchFamily="18"/>
                <a:ea typeface="Microsoft YaHei" pitchFamily="2"/>
                <a:cs typeface="Lucida Sans" pitchFamily="2"/>
              </a:rPr>
              <a:t>Certificat d’urbanisme, déclaration préalable de travaux, permis de construire, de démolir, d’aménager, toutes ces demandes doivent faire l’objet d’une autorisation préalable délivrée par la commune avant d’entreprendre les travaux.</a:t>
            </a:r>
          </a:p>
        </p:txBody>
      </p:sp>
      <p:sp>
        <p:nvSpPr>
          <p:cNvPr id="4" name="Titre 2">
            <a:extLst>
              <a:ext uri="{FF2B5EF4-FFF2-40B4-BE49-F238E27FC236}">
                <a16:creationId xmlns:a16="http://schemas.microsoft.com/office/drawing/2014/main" id="{5A151B4E-BDC2-13E9-EB71-97BA6AED54B5}"/>
              </a:ext>
            </a:extLst>
          </p:cNvPr>
          <p:cNvSpPr txBox="1"/>
          <p:nvPr/>
        </p:nvSpPr>
        <p:spPr>
          <a:xfrm>
            <a:off x="951835" y="3290395"/>
            <a:ext cx="5357524" cy="91008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0004" tIns="0" rIns="91440" bIns="0" anchor="t" anchorCtr="0" compatLnSpc="0">
            <a:noAutofit/>
          </a:bodyPr>
          <a:lstStyle/>
          <a:p>
            <a:pPr marL="0" marR="0" lvl="0" indent="0" algn="just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400" b="0" i="1" u="none" strike="noStrike" kern="1200" cap="none" spc="0" baseline="0" dirty="0">
                <a:solidFill>
                  <a:srgbClr val="006666"/>
                </a:solidFill>
                <a:highlight>
                  <a:scrgbClr r="0" g="0" b="0">
                    <a:alpha val="0"/>
                  </a:scrgbClr>
                </a:highlight>
                <a:uFillTx/>
                <a:latin typeface="Calibri" pitchFamily="18"/>
                <a:ea typeface="Microsoft YaHei" pitchFamily="2"/>
                <a:cs typeface="Lucida Sans" pitchFamily="2"/>
              </a:rPr>
              <a:t>Pour réaliser vos démarches d’urbanisme, la commune met à votre disposition un service en ligne, sécurisé, gratuit et facilement accessible.</a:t>
            </a:r>
          </a:p>
        </p:txBody>
      </p:sp>
      <p:sp>
        <p:nvSpPr>
          <p:cNvPr id="5" name="Titre 2">
            <a:extLst>
              <a:ext uri="{FF2B5EF4-FFF2-40B4-BE49-F238E27FC236}">
                <a16:creationId xmlns:a16="http://schemas.microsoft.com/office/drawing/2014/main" id="{2D14C941-15C5-444C-8A90-D30841199EC4}"/>
              </a:ext>
            </a:extLst>
          </p:cNvPr>
          <p:cNvSpPr txBox="1"/>
          <p:nvPr/>
        </p:nvSpPr>
        <p:spPr>
          <a:xfrm>
            <a:off x="438838" y="3920764"/>
            <a:ext cx="5980322" cy="91008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0004" tIns="0" rIns="91440" bIns="0" anchor="ctr" anchorCtr="0" compatLnSpc="0">
            <a:noAutofit/>
          </a:bodyPr>
          <a:lstStyle/>
          <a:p>
            <a:pPr marL="0" marR="0" lvl="0" indent="0" algn="l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000" b="1" i="0" u="none" strike="noStrike" kern="1200" cap="none" spc="0" baseline="0" dirty="0">
                <a:solidFill>
                  <a:srgbClr val="FFFFFF"/>
                </a:solidFill>
                <a:highlight>
                  <a:scrgbClr r="0" g="0" b="0">
                    <a:alpha val="0"/>
                  </a:scrgbClr>
                </a:highlight>
                <a:uFillTx/>
                <a:latin typeface="Calibri" pitchFamily="18"/>
                <a:ea typeface="Microsoft YaHei" pitchFamily="2"/>
                <a:cs typeface="Lucida Sans" pitchFamily="2"/>
              </a:rPr>
              <a:t> </a:t>
            </a:r>
            <a:r>
              <a:rPr lang="fr-FR" sz="2000" b="1" i="0" u="sng" strike="noStrike" kern="1200" cap="none" spc="0" baseline="0" dirty="0">
                <a:solidFill>
                  <a:srgbClr val="006666"/>
                </a:solidFill>
                <a:highlight>
                  <a:scrgbClr r="0" g="0" b="0">
                    <a:alpha val="0"/>
                  </a:scrgbClr>
                </a:highlight>
                <a:uFillTx/>
                <a:latin typeface="Calibri" pitchFamily="18"/>
                <a:ea typeface="Microsoft YaHei" pitchFamily="2"/>
                <a:cs typeface="Lucida Sans" pitchFamily="2"/>
              </a:rPr>
              <a:t>Le dépôt en ligne, c’est…</a:t>
            </a:r>
          </a:p>
        </p:txBody>
      </p:sp>
      <p:sp>
        <p:nvSpPr>
          <p:cNvPr id="6" name="Titre 2">
            <a:extLst>
              <a:ext uri="{FF2B5EF4-FFF2-40B4-BE49-F238E27FC236}">
                <a16:creationId xmlns:a16="http://schemas.microsoft.com/office/drawing/2014/main" id="{0EDF5E43-D07D-C032-E19A-D4D8F94A4284}"/>
              </a:ext>
            </a:extLst>
          </p:cNvPr>
          <p:cNvSpPr txBox="1"/>
          <p:nvPr/>
        </p:nvSpPr>
        <p:spPr>
          <a:xfrm>
            <a:off x="1138684" y="4952884"/>
            <a:ext cx="5280477" cy="91008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0004" tIns="0" rIns="91440" bIns="0" anchor="t" anchorCtr="0" compatLnSpc="0">
            <a:noAutofit/>
          </a:bodyPr>
          <a:lstStyle/>
          <a:p>
            <a:pPr marL="0" marR="0" lvl="0" indent="0" algn="just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600" b="1" i="0" u="none" strike="noStrike" kern="1200" cap="none" spc="0" baseline="0">
                <a:solidFill>
                  <a:srgbClr val="006666"/>
                </a:solidFill>
                <a:highlight>
                  <a:scrgbClr r="0" g="0" b="0">
                    <a:alpha val="0"/>
                  </a:scrgbClr>
                </a:highlight>
                <a:uFillTx/>
                <a:latin typeface="Calibri" pitchFamily="18"/>
                <a:ea typeface="Microsoft YaHei" pitchFamily="2"/>
                <a:cs typeface="Lucida Sans" pitchFamily="2"/>
              </a:rPr>
              <a:t>Un service accessible à tout moment et où que vous soyez, </a:t>
            </a:r>
            <a:r>
              <a:rPr lang="fr-FR" sz="1600" b="0" i="0" u="none" strike="noStrike" kern="1200" cap="none" spc="0" baseline="0">
                <a:solidFill>
                  <a:srgbClr val="006666"/>
                </a:solidFill>
                <a:highlight>
                  <a:scrgbClr r="0" g="0" b="0">
                    <a:alpha val="0"/>
                  </a:scrgbClr>
                </a:highlight>
                <a:uFillTx/>
                <a:latin typeface="Calibri" pitchFamily="18"/>
                <a:ea typeface="Microsoft YaHei" pitchFamily="2"/>
                <a:cs typeface="Lucida Sans" pitchFamily="2"/>
              </a:rPr>
              <a:t>dans une démarche simplifiée.</a:t>
            </a:r>
          </a:p>
        </p:txBody>
      </p:sp>
      <p:sp>
        <p:nvSpPr>
          <p:cNvPr id="7" name="Titre 2">
            <a:extLst>
              <a:ext uri="{FF2B5EF4-FFF2-40B4-BE49-F238E27FC236}">
                <a16:creationId xmlns:a16="http://schemas.microsoft.com/office/drawing/2014/main" id="{0FDB8656-6FB3-E6D5-BB72-E7FC5C03B1BB}"/>
              </a:ext>
            </a:extLst>
          </p:cNvPr>
          <p:cNvSpPr txBox="1"/>
          <p:nvPr/>
        </p:nvSpPr>
        <p:spPr>
          <a:xfrm>
            <a:off x="1120322" y="6000119"/>
            <a:ext cx="5280477" cy="91008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0004" tIns="0" rIns="91440" bIns="0" anchor="t" anchorCtr="0" compatLnSpc="0">
            <a:noAutofit/>
          </a:bodyPr>
          <a:lstStyle/>
          <a:p>
            <a:pPr marL="0" marR="0" lvl="0" indent="0" algn="just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600" b="1" i="0" u="none" strike="noStrike" kern="1200" cap="none" spc="0" baseline="0" dirty="0">
                <a:solidFill>
                  <a:srgbClr val="006666"/>
                </a:solidFill>
                <a:highlight>
                  <a:scrgbClr r="0" g="0" b="0">
                    <a:alpha val="0"/>
                  </a:scrgbClr>
                </a:highlight>
                <a:uFillTx/>
                <a:latin typeface="Calibri" pitchFamily="18"/>
                <a:ea typeface="Microsoft YaHei" pitchFamily="2"/>
                <a:cs typeface="Lucida Sans" pitchFamily="2"/>
              </a:rPr>
              <a:t>Un gain de temps et d’argent </a:t>
            </a:r>
            <a:r>
              <a:rPr lang="fr-FR" sz="1600" b="0" i="0" u="none" strike="noStrike" kern="1200" cap="none" spc="0" baseline="0" dirty="0">
                <a:solidFill>
                  <a:srgbClr val="006666"/>
                </a:solidFill>
                <a:highlight>
                  <a:scrgbClr r="0" g="0" b="0">
                    <a:alpha val="0"/>
                  </a:scrgbClr>
                </a:highlight>
                <a:uFillTx/>
                <a:latin typeface="Calibri" pitchFamily="18"/>
                <a:ea typeface="Microsoft YaHei" pitchFamily="2"/>
                <a:cs typeface="Lucida Sans" pitchFamily="2"/>
              </a:rPr>
              <a:t>: plus besoin de vous déplacer en mairie pour déposer votre dossier ou d’envoyer vos demandes en courrier recommandé.</a:t>
            </a:r>
          </a:p>
        </p:txBody>
      </p:sp>
      <p:sp>
        <p:nvSpPr>
          <p:cNvPr id="8" name="Titre 2">
            <a:extLst>
              <a:ext uri="{FF2B5EF4-FFF2-40B4-BE49-F238E27FC236}">
                <a16:creationId xmlns:a16="http://schemas.microsoft.com/office/drawing/2014/main" id="{FE8CE8ED-9525-4C06-2F56-4BC61127579E}"/>
              </a:ext>
            </a:extLst>
          </p:cNvPr>
          <p:cNvSpPr txBox="1"/>
          <p:nvPr/>
        </p:nvSpPr>
        <p:spPr>
          <a:xfrm>
            <a:off x="1138684" y="7047363"/>
            <a:ext cx="5280477" cy="91008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0004" tIns="0" rIns="91440" bIns="0" anchor="t" anchorCtr="0" compatLnSpc="0">
            <a:noAutofit/>
          </a:bodyPr>
          <a:lstStyle/>
          <a:p>
            <a:pPr marL="0" marR="0" lvl="0" indent="0" algn="just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600" b="1" i="0" u="none" strike="noStrike" kern="1200" cap="none" spc="0" baseline="0">
                <a:solidFill>
                  <a:srgbClr val="006666"/>
                </a:solidFill>
                <a:highlight>
                  <a:scrgbClr r="0" g="0" b="0">
                    <a:alpha val="0"/>
                  </a:scrgbClr>
                </a:highlight>
                <a:uFillTx/>
                <a:latin typeface="Calibri" pitchFamily="18"/>
                <a:ea typeface="Microsoft YaHei" pitchFamily="2"/>
                <a:cs typeface="Lucida Sans" pitchFamily="2"/>
              </a:rPr>
              <a:t>Une démarche plus écologique, </a:t>
            </a:r>
            <a:r>
              <a:rPr lang="fr-FR" sz="1600" b="0" i="0" u="none" strike="noStrike" kern="1200" cap="none" spc="0" baseline="0">
                <a:solidFill>
                  <a:srgbClr val="006666"/>
                </a:solidFill>
                <a:highlight>
                  <a:scrgbClr r="0" g="0" b="0">
                    <a:alpha val="0"/>
                  </a:scrgbClr>
                </a:highlight>
                <a:uFillTx/>
                <a:latin typeface="Calibri" pitchFamily="18"/>
                <a:ea typeface="Microsoft YaHei" pitchFamily="2"/>
                <a:cs typeface="Lucida Sans" pitchFamily="2"/>
              </a:rPr>
              <a:t>grâce à des dossiers numériques qui ne nécessitent plus d’être imprimés en de multiples exemplaires.</a:t>
            </a:r>
          </a:p>
        </p:txBody>
      </p:sp>
      <p:sp>
        <p:nvSpPr>
          <p:cNvPr id="9" name="Titre 2">
            <a:extLst>
              <a:ext uri="{FF2B5EF4-FFF2-40B4-BE49-F238E27FC236}">
                <a16:creationId xmlns:a16="http://schemas.microsoft.com/office/drawing/2014/main" id="{C4A4D372-986C-284E-085E-8314C2186E4E}"/>
              </a:ext>
            </a:extLst>
          </p:cNvPr>
          <p:cNvSpPr txBox="1"/>
          <p:nvPr/>
        </p:nvSpPr>
        <p:spPr>
          <a:xfrm>
            <a:off x="1138684" y="8094597"/>
            <a:ext cx="5280477" cy="91008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0004" tIns="0" rIns="91440" bIns="0" anchor="t" anchorCtr="0" compatLnSpc="0">
            <a:noAutofit/>
          </a:bodyPr>
          <a:lstStyle/>
          <a:p>
            <a:pPr marL="0" marR="0" lvl="0" indent="0" algn="just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600" b="1" i="0" u="none" strike="noStrike" kern="1200" cap="none" spc="0" baseline="0">
                <a:solidFill>
                  <a:srgbClr val="006666"/>
                </a:solidFill>
                <a:highlight>
                  <a:scrgbClr r="0" g="0" b="0">
                    <a:alpha val="0"/>
                  </a:scrgbClr>
                </a:highlight>
                <a:uFillTx/>
                <a:latin typeface="Calibri" pitchFamily="18"/>
                <a:ea typeface="Microsoft YaHei" pitchFamily="2"/>
                <a:cs typeface="Lucida Sans" pitchFamily="2"/>
              </a:rPr>
              <a:t>Plus de transparence sur le traitement de vos demandes, </a:t>
            </a:r>
            <a:r>
              <a:rPr lang="fr-FR" sz="1600" b="0" i="0" u="none" strike="noStrike" kern="1200" cap="none" spc="0" baseline="0">
                <a:solidFill>
                  <a:srgbClr val="006666"/>
                </a:solidFill>
                <a:highlight>
                  <a:scrgbClr r="0" g="0" b="0">
                    <a:alpha val="0"/>
                  </a:scrgbClr>
                </a:highlight>
                <a:uFillTx/>
                <a:latin typeface="Calibri" pitchFamily="18"/>
                <a:ea typeface="Microsoft YaHei" pitchFamily="2"/>
                <a:cs typeface="Lucida Sans" pitchFamily="2"/>
              </a:rPr>
              <a:t>grâce à un circuit entièrement dématérialisé avec tous les acteurs de l’instruction, et des échanges facilités jusqu’à la décision de l’administration.</a:t>
            </a:r>
          </a:p>
        </p:txBody>
      </p:sp>
      <p:sp>
        <p:nvSpPr>
          <p:cNvPr id="10" name="Forme en L 10">
            <a:extLst>
              <a:ext uri="{FF2B5EF4-FFF2-40B4-BE49-F238E27FC236}">
                <a16:creationId xmlns:a16="http://schemas.microsoft.com/office/drawing/2014/main" id="{56646155-6958-6C03-9B96-6AF9330428EE}"/>
              </a:ext>
            </a:extLst>
          </p:cNvPr>
          <p:cNvSpPr/>
          <p:nvPr/>
        </p:nvSpPr>
        <p:spPr>
          <a:xfrm rot="8487006">
            <a:off x="429594" y="5032007"/>
            <a:ext cx="503998" cy="503998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val 48933"/>
              <a:gd name="f8" fmla="val 35035"/>
              <a:gd name="f9" fmla="+- 0 0 0"/>
              <a:gd name="f10" fmla="abs f3"/>
              <a:gd name="f11" fmla="abs f4"/>
              <a:gd name="f12" fmla="abs f5"/>
              <a:gd name="f13" fmla="*/ f9 f0 1"/>
              <a:gd name="f14" fmla="?: f10 f3 1"/>
              <a:gd name="f15" fmla="?: f11 f4 1"/>
              <a:gd name="f16" fmla="?: f12 f5 1"/>
              <a:gd name="f17" fmla="*/ f13 1 f2"/>
              <a:gd name="f18" fmla="*/ f14 1 21600"/>
              <a:gd name="f19" fmla="*/ f15 1 21600"/>
              <a:gd name="f20" fmla="*/ 21600 f14 1"/>
              <a:gd name="f21" fmla="*/ 21600 f15 1"/>
              <a:gd name="f22" fmla="+- f17 0 f1"/>
              <a:gd name="f23" fmla="min f19 f18"/>
              <a:gd name="f24" fmla="*/ f20 1 f16"/>
              <a:gd name="f25" fmla="*/ f21 1 f16"/>
              <a:gd name="f26" fmla="val f24"/>
              <a:gd name="f27" fmla="val f25"/>
              <a:gd name="f28" fmla="*/ f6 f23 1"/>
              <a:gd name="f29" fmla="+- f27 0 f6"/>
              <a:gd name="f30" fmla="+- f26 0 f6"/>
              <a:gd name="f31" fmla="*/ f27 f23 1"/>
              <a:gd name="f32" fmla="*/ f26 f23 1"/>
              <a:gd name="f33" fmla="min f30 f29"/>
              <a:gd name="f34" fmla="+- f30 0 f29"/>
              <a:gd name="f35" fmla="*/ f33 f8 1"/>
              <a:gd name="f36" fmla="*/ f33 f7 1"/>
              <a:gd name="f37" fmla="*/ f35 1 100000"/>
              <a:gd name="f38" fmla="*/ f36 1 100000"/>
              <a:gd name="f39" fmla="+- f27 0 f38"/>
              <a:gd name="f40" fmla="*/ f37 1 2"/>
              <a:gd name="f41" fmla="?: f34 f26 f37"/>
              <a:gd name="f42" fmla="*/ f37 f23 1"/>
              <a:gd name="f43" fmla="+- f39 f27 0"/>
              <a:gd name="f44" fmla="?: f34 f39 f6"/>
              <a:gd name="f45" fmla="*/ f41 f23 1"/>
              <a:gd name="f46" fmla="*/ f39 f23 1"/>
              <a:gd name="f47" fmla="*/ f40 f23 1"/>
              <a:gd name="f48" fmla="*/ f43 1 2"/>
              <a:gd name="f49" fmla="*/ f44 f23 1"/>
              <a:gd name="f50" fmla="*/ f48 f23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2">
                <a:pos x="f32" y="f50"/>
              </a:cxn>
              <a:cxn ang="f22">
                <a:pos x="f47" y="f28"/>
              </a:cxn>
            </a:cxnLst>
            <a:rect l="f28" t="f49" r="f45" b="f31"/>
            <a:pathLst>
              <a:path>
                <a:moveTo>
                  <a:pt x="f28" y="f28"/>
                </a:moveTo>
                <a:lnTo>
                  <a:pt x="f42" y="f28"/>
                </a:lnTo>
                <a:lnTo>
                  <a:pt x="f42" y="f46"/>
                </a:lnTo>
                <a:lnTo>
                  <a:pt x="f32" y="f46"/>
                </a:lnTo>
                <a:lnTo>
                  <a:pt x="f32" y="f31"/>
                </a:lnTo>
                <a:lnTo>
                  <a:pt x="f28" y="f31"/>
                </a:lnTo>
                <a:close/>
              </a:path>
            </a:pathLst>
          </a:custGeom>
          <a:solidFill>
            <a:srgbClr val="006666"/>
          </a:solidFill>
          <a:ln w="9528" cap="flat">
            <a:solidFill>
              <a:srgbClr val="006666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6666"/>
              </a:solidFill>
              <a:uFillTx/>
              <a:latin typeface="Carlito" pitchFamily="18"/>
              <a:ea typeface="Noto Sans SC Regular" pitchFamily="2"/>
              <a:cs typeface="Noto Sans Devanagari" pitchFamily="2"/>
            </a:endParaRPr>
          </a:p>
        </p:txBody>
      </p:sp>
      <p:sp>
        <p:nvSpPr>
          <p:cNvPr id="11" name="Forme en L 53">
            <a:extLst>
              <a:ext uri="{FF2B5EF4-FFF2-40B4-BE49-F238E27FC236}">
                <a16:creationId xmlns:a16="http://schemas.microsoft.com/office/drawing/2014/main" id="{E1DD07EC-C3D1-1317-8BE5-BE9B69C3D891}"/>
              </a:ext>
            </a:extLst>
          </p:cNvPr>
          <p:cNvSpPr/>
          <p:nvPr/>
        </p:nvSpPr>
        <p:spPr>
          <a:xfrm rot="8487006">
            <a:off x="429594" y="6119924"/>
            <a:ext cx="503998" cy="503998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val 48933"/>
              <a:gd name="f8" fmla="val 35035"/>
              <a:gd name="f9" fmla="+- 0 0 0"/>
              <a:gd name="f10" fmla="abs f3"/>
              <a:gd name="f11" fmla="abs f4"/>
              <a:gd name="f12" fmla="abs f5"/>
              <a:gd name="f13" fmla="*/ f9 f0 1"/>
              <a:gd name="f14" fmla="?: f10 f3 1"/>
              <a:gd name="f15" fmla="?: f11 f4 1"/>
              <a:gd name="f16" fmla="?: f12 f5 1"/>
              <a:gd name="f17" fmla="*/ f13 1 f2"/>
              <a:gd name="f18" fmla="*/ f14 1 21600"/>
              <a:gd name="f19" fmla="*/ f15 1 21600"/>
              <a:gd name="f20" fmla="*/ 21600 f14 1"/>
              <a:gd name="f21" fmla="*/ 21600 f15 1"/>
              <a:gd name="f22" fmla="+- f17 0 f1"/>
              <a:gd name="f23" fmla="min f19 f18"/>
              <a:gd name="f24" fmla="*/ f20 1 f16"/>
              <a:gd name="f25" fmla="*/ f21 1 f16"/>
              <a:gd name="f26" fmla="val f24"/>
              <a:gd name="f27" fmla="val f25"/>
              <a:gd name="f28" fmla="*/ f6 f23 1"/>
              <a:gd name="f29" fmla="+- f27 0 f6"/>
              <a:gd name="f30" fmla="+- f26 0 f6"/>
              <a:gd name="f31" fmla="*/ f27 f23 1"/>
              <a:gd name="f32" fmla="*/ f26 f23 1"/>
              <a:gd name="f33" fmla="min f30 f29"/>
              <a:gd name="f34" fmla="+- f30 0 f29"/>
              <a:gd name="f35" fmla="*/ f33 f8 1"/>
              <a:gd name="f36" fmla="*/ f33 f7 1"/>
              <a:gd name="f37" fmla="*/ f35 1 100000"/>
              <a:gd name="f38" fmla="*/ f36 1 100000"/>
              <a:gd name="f39" fmla="+- f27 0 f38"/>
              <a:gd name="f40" fmla="*/ f37 1 2"/>
              <a:gd name="f41" fmla="?: f34 f26 f37"/>
              <a:gd name="f42" fmla="*/ f37 f23 1"/>
              <a:gd name="f43" fmla="+- f39 f27 0"/>
              <a:gd name="f44" fmla="?: f34 f39 f6"/>
              <a:gd name="f45" fmla="*/ f41 f23 1"/>
              <a:gd name="f46" fmla="*/ f39 f23 1"/>
              <a:gd name="f47" fmla="*/ f40 f23 1"/>
              <a:gd name="f48" fmla="*/ f43 1 2"/>
              <a:gd name="f49" fmla="*/ f44 f23 1"/>
              <a:gd name="f50" fmla="*/ f48 f23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2">
                <a:pos x="f32" y="f50"/>
              </a:cxn>
              <a:cxn ang="f22">
                <a:pos x="f47" y="f28"/>
              </a:cxn>
            </a:cxnLst>
            <a:rect l="f28" t="f49" r="f45" b="f31"/>
            <a:pathLst>
              <a:path>
                <a:moveTo>
                  <a:pt x="f28" y="f28"/>
                </a:moveTo>
                <a:lnTo>
                  <a:pt x="f42" y="f28"/>
                </a:lnTo>
                <a:lnTo>
                  <a:pt x="f42" y="f46"/>
                </a:lnTo>
                <a:lnTo>
                  <a:pt x="f32" y="f46"/>
                </a:lnTo>
                <a:lnTo>
                  <a:pt x="f32" y="f31"/>
                </a:lnTo>
                <a:lnTo>
                  <a:pt x="f28" y="f31"/>
                </a:lnTo>
                <a:close/>
              </a:path>
            </a:pathLst>
          </a:custGeom>
          <a:solidFill>
            <a:srgbClr val="006666"/>
          </a:solidFill>
          <a:ln w="9528" cap="flat">
            <a:solidFill>
              <a:srgbClr val="006666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Carlito" pitchFamily="18"/>
              <a:ea typeface="Noto Sans SC Regular" pitchFamily="2"/>
              <a:cs typeface="Noto Sans Devanagari" pitchFamily="2"/>
            </a:endParaRPr>
          </a:p>
        </p:txBody>
      </p:sp>
      <p:sp>
        <p:nvSpPr>
          <p:cNvPr id="12" name="Forme en L 54">
            <a:extLst>
              <a:ext uri="{FF2B5EF4-FFF2-40B4-BE49-F238E27FC236}">
                <a16:creationId xmlns:a16="http://schemas.microsoft.com/office/drawing/2014/main" id="{993E8AFC-E6D5-40C8-144E-C2E2E66E1D8F}"/>
              </a:ext>
            </a:extLst>
          </p:cNvPr>
          <p:cNvSpPr/>
          <p:nvPr/>
        </p:nvSpPr>
        <p:spPr>
          <a:xfrm rot="8487006">
            <a:off x="429594" y="7208206"/>
            <a:ext cx="503998" cy="503998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val 48933"/>
              <a:gd name="f8" fmla="val 35035"/>
              <a:gd name="f9" fmla="+- 0 0 0"/>
              <a:gd name="f10" fmla="abs f3"/>
              <a:gd name="f11" fmla="abs f4"/>
              <a:gd name="f12" fmla="abs f5"/>
              <a:gd name="f13" fmla="*/ f9 f0 1"/>
              <a:gd name="f14" fmla="?: f10 f3 1"/>
              <a:gd name="f15" fmla="?: f11 f4 1"/>
              <a:gd name="f16" fmla="?: f12 f5 1"/>
              <a:gd name="f17" fmla="*/ f13 1 f2"/>
              <a:gd name="f18" fmla="*/ f14 1 21600"/>
              <a:gd name="f19" fmla="*/ f15 1 21600"/>
              <a:gd name="f20" fmla="*/ 21600 f14 1"/>
              <a:gd name="f21" fmla="*/ 21600 f15 1"/>
              <a:gd name="f22" fmla="+- f17 0 f1"/>
              <a:gd name="f23" fmla="min f19 f18"/>
              <a:gd name="f24" fmla="*/ f20 1 f16"/>
              <a:gd name="f25" fmla="*/ f21 1 f16"/>
              <a:gd name="f26" fmla="val f24"/>
              <a:gd name="f27" fmla="val f25"/>
              <a:gd name="f28" fmla="*/ f6 f23 1"/>
              <a:gd name="f29" fmla="+- f27 0 f6"/>
              <a:gd name="f30" fmla="+- f26 0 f6"/>
              <a:gd name="f31" fmla="*/ f27 f23 1"/>
              <a:gd name="f32" fmla="*/ f26 f23 1"/>
              <a:gd name="f33" fmla="min f30 f29"/>
              <a:gd name="f34" fmla="+- f30 0 f29"/>
              <a:gd name="f35" fmla="*/ f33 f8 1"/>
              <a:gd name="f36" fmla="*/ f33 f7 1"/>
              <a:gd name="f37" fmla="*/ f35 1 100000"/>
              <a:gd name="f38" fmla="*/ f36 1 100000"/>
              <a:gd name="f39" fmla="+- f27 0 f38"/>
              <a:gd name="f40" fmla="*/ f37 1 2"/>
              <a:gd name="f41" fmla="?: f34 f26 f37"/>
              <a:gd name="f42" fmla="*/ f37 f23 1"/>
              <a:gd name="f43" fmla="+- f39 f27 0"/>
              <a:gd name="f44" fmla="?: f34 f39 f6"/>
              <a:gd name="f45" fmla="*/ f41 f23 1"/>
              <a:gd name="f46" fmla="*/ f39 f23 1"/>
              <a:gd name="f47" fmla="*/ f40 f23 1"/>
              <a:gd name="f48" fmla="*/ f43 1 2"/>
              <a:gd name="f49" fmla="*/ f44 f23 1"/>
              <a:gd name="f50" fmla="*/ f48 f23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2">
                <a:pos x="f32" y="f50"/>
              </a:cxn>
              <a:cxn ang="f22">
                <a:pos x="f47" y="f28"/>
              </a:cxn>
            </a:cxnLst>
            <a:rect l="f28" t="f49" r="f45" b="f31"/>
            <a:pathLst>
              <a:path>
                <a:moveTo>
                  <a:pt x="f28" y="f28"/>
                </a:moveTo>
                <a:lnTo>
                  <a:pt x="f42" y="f28"/>
                </a:lnTo>
                <a:lnTo>
                  <a:pt x="f42" y="f46"/>
                </a:lnTo>
                <a:lnTo>
                  <a:pt x="f32" y="f46"/>
                </a:lnTo>
                <a:lnTo>
                  <a:pt x="f32" y="f31"/>
                </a:lnTo>
                <a:lnTo>
                  <a:pt x="f28" y="f31"/>
                </a:lnTo>
                <a:close/>
              </a:path>
            </a:pathLst>
          </a:custGeom>
          <a:solidFill>
            <a:srgbClr val="006666"/>
          </a:solidFill>
          <a:ln w="9528" cap="flat">
            <a:solidFill>
              <a:srgbClr val="006666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Carlito" pitchFamily="18"/>
              <a:ea typeface="Noto Sans SC Regular" pitchFamily="2"/>
              <a:cs typeface="Noto Sans Devanagari" pitchFamily="2"/>
            </a:endParaRPr>
          </a:p>
        </p:txBody>
      </p:sp>
      <p:sp>
        <p:nvSpPr>
          <p:cNvPr id="13" name="Forme en L 55">
            <a:extLst>
              <a:ext uri="{FF2B5EF4-FFF2-40B4-BE49-F238E27FC236}">
                <a16:creationId xmlns:a16="http://schemas.microsoft.com/office/drawing/2014/main" id="{35A71882-3743-7D2F-7B84-6DA701CD7BBA}"/>
              </a:ext>
            </a:extLst>
          </p:cNvPr>
          <p:cNvSpPr/>
          <p:nvPr/>
        </p:nvSpPr>
        <p:spPr>
          <a:xfrm rot="8487006">
            <a:off x="429594" y="8296123"/>
            <a:ext cx="503998" cy="503998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val 48933"/>
              <a:gd name="f8" fmla="val 35035"/>
              <a:gd name="f9" fmla="+- 0 0 0"/>
              <a:gd name="f10" fmla="abs f3"/>
              <a:gd name="f11" fmla="abs f4"/>
              <a:gd name="f12" fmla="abs f5"/>
              <a:gd name="f13" fmla="*/ f9 f0 1"/>
              <a:gd name="f14" fmla="?: f10 f3 1"/>
              <a:gd name="f15" fmla="?: f11 f4 1"/>
              <a:gd name="f16" fmla="?: f12 f5 1"/>
              <a:gd name="f17" fmla="*/ f13 1 f2"/>
              <a:gd name="f18" fmla="*/ f14 1 21600"/>
              <a:gd name="f19" fmla="*/ f15 1 21600"/>
              <a:gd name="f20" fmla="*/ 21600 f14 1"/>
              <a:gd name="f21" fmla="*/ 21600 f15 1"/>
              <a:gd name="f22" fmla="+- f17 0 f1"/>
              <a:gd name="f23" fmla="min f19 f18"/>
              <a:gd name="f24" fmla="*/ f20 1 f16"/>
              <a:gd name="f25" fmla="*/ f21 1 f16"/>
              <a:gd name="f26" fmla="val f24"/>
              <a:gd name="f27" fmla="val f25"/>
              <a:gd name="f28" fmla="*/ f6 f23 1"/>
              <a:gd name="f29" fmla="+- f27 0 f6"/>
              <a:gd name="f30" fmla="+- f26 0 f6"/>
              <a:gd name="f31" fmla="*/ f27 f23 1"/>
              <a:gd name="f32" fmla="*/ f26 f23 1"/>
              <a:gd name="f33" fmla="min f30 f29"/>
              <a:gd name="f34" fmla="+- f30 0 f29"/>
              <a:gd name="f35" fmla="*/ f33 f8 1"/>
              <a:gd name="f36" fmla="*/ f33 f7 1"/>
              <a:gd name="f37" fmla="*/ f35 1 100000"/>
              <a:gd name="f38" fmla="*/ f36 1 100000"/>
              <a:gd name="f39" fmla="+- f27 0 f38"/>
              <a:gd name="f40" fmla="*/ f37 1 2"/>
              <a:gd name="f41" fmla="?: f34 f26 f37"/>
              <a:gd name="f42" fmla="*/ f37 f23 1"/>
              <a:gd name="f43" fmla="+- f39 f27 0"/>
              <a:gd name="f44" fmla="?: f34 f39 f6"/>
              <a:gd name="f45" fmla="*/ f41 f23 1"/>
              <a:gd name="f46" fmla="*/ f39 f23 1"/>
              <a:gd name="f47" fmla="*/ f40 f23 1"/>
              <a:gd name="f48" fmla="*/ f43 1 2"/>
              <a:gd name="f49" fmla="*/ f44 f23 1"/>
              <a:gd name="f50" fmla="*/ f48 f23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2">
                <a:pos x="f32" y="f50"/>
              </a:cxn>
              <a:cxn ang="f22">
                <a:pos x="f47" y="f28"/>
              </a:cxn>
            </a:cxnLst>
            <a:rect l="f28" t="f49" r="f45" b="f31"/>
            <a:pathLst>
              <a:path>
                <a:moveTo>
                  <a:pt x="f28" y="f28"/>
                </a:moveTo>
                <a:lnTo>
                  <a:pt x="f42" y="f28"/>
                </a:lnTo>
                <a:lnTo>
                  <a:pt x="f42" y="f46"/>
                </a:lnTo>
                <a:lnTo>
                  <a:pt x="f32" y="f46"/>
                </a:lnTo>
                <a:lnTo>
                  <a:pt x="f32" y="f31"/>
                </a:lnTo>
                <a:lnTo>
                  <a:pt x="f28" y="f31"/>
                </a:lnTo>
                <a:close/>
              </a:path>
            </a:pathLst>
          </a:custGeom>
          <a:solidFill>
            <a:srgbClr val="006666"/>
          </a:solidFill>
          <a:ln w="9528" cap="flat">
            <a:solidFill>
              <a:srgbClr val="006666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Carlito" pitchFamily="18"/>
              <a:ea typeface="Noto Sans SC Regular" pitchFamily="2"/>
              <a:cs typeface="Noto Sans Devanagari" pitchFamily="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9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85C33792-93F9-C45F-4487-38BEB46D16FD}"/>
              </a:ext>
            </a:extLst>
          </p:cNvPr>
          <p:cNvSpPr txBox="1"/>
          <p:nvPr/>
        </p:nvSpPr>
        <p:spPr>
          <a:xfrm>
            <a:off x="6153482" y="9293403"/>
            <a:ext cx="296640" cy="12132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ctr" anchorCtr="0" compatLnSpc="0">
            <a:sp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5F9DCB13-6761-4E68-AA04-5C17EA7DC4A0}" type="slidenum">
              <a:t>4</a:t>
            </a:fld>
            <a:endParaRPr lang="fr-FR" sz="790" b="0" i="0" u="none" strike="noStrike" kern="1200" cap="none" spc="0" baseline="0">
              <a:solidFill>
                <a:srgbClr val="B4BAAF"/>
              </a:solidFill>
              <a:highlight>
                <a:scrgbClr r="0" g="0" b="0">
                  <a:alpha val="0"/>
                </a:scrgbClr>
              </a:highlight>
              <a:uFillTx/>
              <a:latin typeface="Calibri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E551D20D-010D-9ACB-6AD0-90A9BB93DF0D}"/>
              </a:ext>
            </a:extLst>
          </p:cNvPr>
          <p:cNvSpPr txBox="1"/>
          <p:nvPr/>
        </p:nvSpPr>
        <p:spPr>
          <a:xfrm>
            <a:off x="234717" y="1610240"/>
            <a:ext cx="5764322" cy="29664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0004" tIns="0" rIns="91440" bIns="0" anchor="t" anchorCtr="0" compatLnSpc="0">
            <a:noAutofit/>
          </a:bodyPr>
          <a:lstStyle/>
          <a:p>
            <a:pPr marL="0" marR="0" lvl="0" indent="0" algn="just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200" b="1" i="0" u="none" strike="noStrike" kern="1200" cap="none" spc="0" baseline="0">
                <a:solidFill>
                  <a:srgbClr val="006666"/>
                </a:solidFill>
                <a:highlight>
                  <a:scrgbClr r="0" g="0" b="0">
                    <a:alpha val="0"/>
                  </a:scrgbClr>
                </a:highlight>
                <a:uFillTx/>
                <a:latin typeface="Calibri" pitchFamily="18"/>
                <a:ea typeface="Microsoft YaHei" pitchFamily="2"/>
                <a:cs typeface="Lucida Sans" pitchFamily="2"/>
              </a:rPr>
              <a:t>JE PRÉPARE MON DOSSIER</a:t>
            </a:r>
          </a:p>
          <a:p>
            <a:pPr marL="0" marR="0" lvl="0" indent="0" algn="just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0" i="0" u="none" strike="noStrike" kern="1200" cap="none" spc="0" baseline="0">
              <a:solidFill>
                <a:srgbClr val="006666"/>
              </a:solidFill>
              <a:highlight>
                <a:scrgbClr r="0" g="0" b="0">
                  <a:alpha val="0"/>
                </a:scrgbClr>
              </a:highlight>
              <a:uFillTx/>
              <a:latin typeface="Calibri" pitchFamily="18"/>
              <a:ea typeface="Microsoft YaHei" pitchFamily="2"/>
              <a:cs typeface="Lucida Sans" pitchFamily="2"/>
            </a:endParaRPr>
          </a:p>
        </p:txBody>
      </p:sp>
      <p:cxnSp>
        <p:nvCxnSpPr>
          <p:cNvPr id="4" name="Connecteur droit 8">
            <a:extLst>
              <a:ext uri="{FF2B5EF4-FFF2-40B4-BE49-F238E27FC236}">
                <a16:creationId xmlns:a16="http://schemas.microsoft.com/office/drawing/2014/main" id="{305E3E76-BA57-79FF-9361-4418FDAE0614}"/>
              </a:ext>
            </a:extLst>
          </p:cNvPr>
          <p:cNvCxnSpPr/>
          <p:nvPr/>
        </p:nvCxnSpPr>
        <p:spPr>
          <a:xfrm>
            <a:off x="438116" y="3048920"/>
            <a:ext cx="3532675" cy="0"/>
          </a:xfrm>
          <a:prstGeom prst="straightConnector1">
            <a:avLst/>
          </a:prstGeom>
          <a:noFill/>
          <a:ln w="76315" cap="flat">
            <a:solidFill>
              <a:srgbClr val="006666"/>
            </a:solidFill>
            <a:prstDash val="solid"/>
            <a:miter/>
          </a:ln>
        </p:spPr>
      </p:cxnSp>
      <p:sp>
        <p:nvSpPr>
          <p:cNvPr id="5" name="Titre 2">
            <a:extLst>
              <a:ext uri="{FF2B5EF4-FFF2-40B4-BE49-F238E27FC236}">
                <a16:creationId xmlns:a16="http://schemas.microsoft.com/office/drawing/2014/main" id="{9522F8F7-2A1B-837F-B29C-E2DD114FCDE8}"/>
              </a:ext>
            </a:extLst>
          </p:cNvPr>
          <p:cNvSpPr txBox="1"/>
          <p:nvPr/>
        </p:nvSpPr>
        <p:spPr>
          <a:xfrm>
            <a:off x="160925" y="3234415"/>
            <a:ext cx="6289197" cy="41250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0004" tIns="0" rIns="91440" bIns="0" anchor="t" anchorCtr="0" compatLnSpc="0">
            <a:noAutofit/>
          </a:bodyPr>
          <a:lstStyle/>
          <a:p>
            <a:pPr marL="0" marR="0" lvl="0" indent="0" algn="just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200" b="1" i="0" u="none" strike="noStrike" kern="1200" cap="none" spc="0" baseline="0">
                <a:solidFill>
                  <a:srgbClr val="006666"/>
                </a:solidFill>
                <a:highlight>
                  <a:scrgbClr r="0" g="0" b="0">
                    <a:alpha val="0"/>
                  </a:scrgbClr>
                </a:highlight>
                <a:uFillTx/>
                <a:latin typeface="Calibri" pitchFamily="18"/>
                <a:ea typeface="Microsoft YaHei" pitchFamily="2"/>
                <a:cs typeface="Lucida Sans" pitchFamily="2"/>
              </a:rPr>
              <a:t>JE </a:t>
            </a:r>
            <a:r>
              <a:rPr lang="fr-FR" sz="2200" b="1" i="0" u="none" strike="noStrike" kern="0" cap="none" spc="0" baseline="0">
                <a:solidFill>
                  <a:srgbClr val="006666"/>
                </a:solidFill>
                <a:highlight>
                  <a:scrgbClr r="0" g="0" b="0">
                    <a:alpha val="0"/>
                  </a:scrgbClr>
                </a:highlight>
                <a:uFillTx/>
                <a:latin typeface="Calibri" pitchFamily="18"/>
                <a:ea typeface="Microsoft YaHei" pitchFamily="2"/>
                <a:cs typeface="Lucida Sans" pitchFamily="2"/>
              </a:rPr>
              <a:t>CREE MON COMPTE SUR LE GUICHET-UNIQUE</a:t>
            </a:r>
            <a:endParaRPr lang="fr-FR" sz="2200" b="1" i="0" u="none" strike="noStrike" kern="1200" cap="none" spc="0" baseline="0">
              <a:solidFill>
                <a:srgbClr val="006666"/>
              </a:solidFill>
              <a:highlight>
                <a:scrgbClr r="0" g="0" b="0">
                  <a:alpha val="0"/>
                </a:scrgbClr>
              </a:highlight>
              <a:uFillTx/>
              <a:latin typeface="Calibri" pitchFamily="18"/>
              <a:ea typeface="Microsoft YaHei" pitchFamily="2"/>
              <a:cs typeface="Lucida Sans" pitchFamily="2"/>
            </a:endParaRPr>
          </a:p>
          <a:p>
            <a:pPr marL="0" marR="0" lvl="0" indent="0" algn="just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0" i="0" u="none" strike="noStrike" kern="1200" cap="none" spc="0" baseline="0">
              <a:solidFill>
                <a:srgbClr val="27348B"/>
              </a:solidFill>
              <a:highlight>
                <a:scrgbClr r="0" g="0" b="0">
                  <a:alpha val="0"/>
                </a:scrgbClr>
              </a:highlight>
              <a:uFillTx/>
              <a:latin typeface="Calibri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6" name="Titre 2">
            <a:extLst>
              <a:ext uri="{FF2B5EF4-FFF2-40B4-BE49-F238E27FC236}">
                <a16:creationId xmlns:a16="http://schemas.microsoft.com/office/drawing/2014/main" id="{74B4BC8A-1AE0-D3E0-BC74-01CCC14D67B3}"/>
              </a:ext>
            </a:extLst>
          </p:cNvPr>
          <p:cNvSpPr txBox="1"/>
          <p:nvPr/>
        </p:nvSpPr>
        <p:spPr>
          <a:xfrm>
            <a:off x="438116" y="2132636"/>
            <a:ext cx="5764322" cy="80783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0004" tIns="0" rIns="91440" bIns="0" anchor="t" anchorCtr="0" compatLnSpc="0">
            <a:noAutofit/>
          </a:bodyPr>
          <a:lstStyle/>
          <a:p>
            <a:pPr marL="0" marR="0" lvl="0" indent="0" algn="just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600" b="0" i="0" u="none" strike="noStrike" kern="1200" cap="none" spc="0" baseline="0">
                <a:solidFill>
                  <a:srgbClr val="006666"/>
                </a:solidFill>
                <a:highlight>
                  <a:scrgbClr r="0" g="0" b="0">
                    <a:alpha val="0"/>
                  </a:scrgbClr>
                </a:highlight>
                <a:uFillTx/>
                <a:latin typeface="Calibri" pitchFamily="18"/>
                <a:ea typeface="Microsoft YaHei" pitchFamily="2"/>
                <a:cs typeface="Lucida Sans" pitchFamily="2"/>
              </a:rPr>
              <a:t>Pour garantir la qualité et la recevabilité de votre dossier, préparez votre demande en vous rapprochant de votre commune, qui sera à même de vous guider à chaque étape</a:t>
            </a:r>
            <a:r>
              <a:rPr lang="fr-FR" sz="1600" b="0" i="0" u="none" strike="noStrike" kern="0" cap="none" spc="0" baseline="0">
                <a:solidFill>
                  <a:srgbClr val="006666"/>
                </a:solidFill>
                <a:highlight>
                  <a:scrgbClr r="0" g="0" b="0">
                    <a:alpha val="0"/>
                  </a:scrgbClr>
                </a:highlight>
                <a:uFillTx/>
                <a:latin typeface="Calibri" pitchFamily="18"/>
                <a:ea typeface="Microsoft YaHei" pitchFamily="2"/>
                <a:cs typeface="Lucida Sans" pitchFamily="2"/>
              </a:rPr>
              <a:t>.</a:t>
            </a:r>
            <a:endParaRPr lang="fr-FR" sz="1600" b="0" i="0" u="none" strike="noStrike" kern="1200" cap="none" spc="0" baseline="0">
              <a:solidFill>
                <a:srgbClr val="006666"/>
              </a:solidFill>
              <a:highlight>
                <a:scrgbClr r="0" g="0" b="0">
                  <a:alpha val="0"/>
                </a:scrgbClr>
              </a:highlight>
              <a:uFillTx/>
              <a:latin typeface="Calibri" pitchFamily="18"/>
              <a:ea typeface="Microsoft YaHei" pitchFamily="2"/>
              <a:cs typeface="Lucida Sans" pitchFamily="2"/>
            </a:endParaRPr>
          </a:p>
          <a:p>
            <a:pPr marL="0" marR="0" lvl="0" indent="0" algn="just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400" b="0" i="0" u="none" strike="noStrike" kern="1200" cap="none" spc="0" baseline="0">
              <a:solidFill>
                <a:srgbClr val="27348B"/>
              </a:solidFill>
              <a:highlight>
                <a:scrgbClr r="0" g="0" b="0">
                  <a:alpha val="0"/>
                </a:scrgbClr>
              </a:highlight>
              <a:uFillTx/>
              <a:latin typeface="Calibri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7" name="Titre 2">
            <a:extLst>
              <a:ext uri="{FF2B5EF4-FFF2-40B4-BE49-F238E27FC236}">
                <a16:creationId xmlns:a16="http://schemas.microsoft.com/office/drawing/2014/main" id="{3C389026-4058-5C81-56F3-1E9615AEA044}"/>
              </a:ext>
            </a:extLst>
          </p:cNvPr>
          <p:cNvSpPr txBox="1"/>
          <p:nvPr/>
        </p:nvSpPr>
        <p:spPr>
          <a:xfrm>
            <a:off x="438116" y="727560"/>
            <a:ext cx="5357524" cy="91008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0004" tIns="0" rIns="91440" bIns="0" anchor="ctr" anchorCtr="0" compatLnSpc="0">
            <a:noAutofit/>
          </a:bodyPr>
          <a:lstStyle/>
          <a:p>
            <a:pPr marL="0" marR="0" lvl="0" indent="0" algn="l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3600" b="1" i="0" u="none" strike="noStrike" kern="1200" cap="none" spc="0" baseline="0">
                <a:solidFill>
                  <a:srgbClr val="006666"/>
                </a:solidFill>
                <a:highlight>
                  <a:scrgbClr r="0" g="0" b="0">
                    <a:alpha val="0"/>
                  </a:scrgbClr>
                </a:highlight>
                <a:uFillTx/>
                <a:latin typeface="Calibri" pitchFamily="18"/>
                <a:ea typeface="Microsoft YaHei" pitchFamily="2"/>
                <a:cs typeface="Lucida Sans" pitchFamily="2"/>
              </a:rPr>
              <a:t>Comment faire ?</a:t>
            </a:r>
          </a:p>
        </p:txBody>
      </p:sp>
      <p:pic>
        <p:nvPicPr>
          <p:cNvPr id="8" name="Picture 2" descr="hand up Icon 1720753">
            <a:extLst>
              <a:ext uri="{FF2B5EF4-FFF2-40B4-BE49-F238E27FC236}">
                <a16:creationId xmlns:a16="http://schemas.microsoft.com/office/drawing/2014/main" id="{0CD88297-EDF7-A9A8-5A41-65DBED98684A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79643" y="8889842"/>
            <a:ext cx="1049402" cy="1049402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9" name="Titre 2">
            <a:extLst>
              <a:ext uri="{FF2B5EF4-FFF2-40B4-BE49-F238E27FC236}">
                <a16:creationId xmlns:a16="http://schemas.microsoft.com/office/drawing/2014/main" id="{01E885C9-79CB-9645-48C0-58BA68BF0AC7}"/>
              </a:ext>
            </a:extLst>
          </p:cNvPr>
          <p:cNvSpPr txBox="1"/>
          <p:nvPr/>
        </p:nvSpPr>
        <p:spPr>
          <a:xfrm>
            <a:off x="1314358" y="8715329"/>
            <a:ext cx="4888080" cy="92807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0004" tIns="0" rIns="91440" bIns="0" anchor="t" anchorCtr="0" compatLnSpc="0">
            <a:noAutofit/>
          </a:bodyPr>
          <a:lstStyle/>
          <a:p>
            <a:pPr marL="0" marR="0" lvl="0" indent="0" algn="just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400" b="0" i="1" u="none" strike="noStrike" kern="1200" cap="none" spc="0" baseline="0">
                <a:solidFill>
                  <a:srgbClr val="006666"/>
                </a:solidFill>
                <a:highlight>
                  <a:scrgbClr r="0" g="0" b="0">
                    <a:alpha val="0"/>
                  </a:scrgbClr>
                </a:highlight>
                <a:uFillTx/>
                <a:latin typeface="Calibri" pitchFamily="18"/>
                <a:ea typeface="Microsoft YaHei" pitchFamily="2"/>
                <a:cs typeface="Lucida Sans" pitchFamily="2"/>
              </a:rPr>
              <a:t>Le dépôt en ligne est un nouveau service offert aux usagers mais n’est pas une obligation pour vous. </a:t>
            </a:r>
            <a:r>
              <a:rPr lang="fr-FR" sz="1400" b="0" i="1" u="none" strike="noStrike" kern="0" cap="none" spc="0" baseline="0">
                <a:solidFill>
                  <a:srgbClr val="006666"/>
                </a:solidFill>
                <a:highlight>
                  <a:scrgbClr r="0" g="0" b="0">
                    <a:alpha val="0"/>
                  </a:scrgbClr>
                </a:highlight>
                <a:uFillTx/>
                <a:latin typeface="Calibri" pitchFamily="18"/>
                <a:ea typeface="Microsoft YaHei" pitchFamily="2"/>
                <a:cs typeface="Lucida Sans" pitchFamily="2"/>
              </a:rPr>
              <a:t>Les communes</a:t>
            </a:r>
            <a:r>
              <a:rPr lang="fr-FR" sz="1400" b="0" i="1" u="none" strike="noStrike" kern="1200" cap="none" spc="0" baseline="0">
                <a:solidFill>
                  <a:srgbClr val="006666"/>
                </a:solidFill>
                <a:highlight>
                  <a:scrgbClr r="0" g="0" b="0">
                    <a:alpha val="0"/>
                  </a:scrgbClr>
                </a:highlight>
                <a:uFillTx/>
                <a:latin typeface="Calibri" pitchFamily="18"/>
                <a:ea typeface="Microsoft YaHei" pitchFamily="2"/>
                <a:cs typeface="Lucida Sans" pitchFamily="2"/>
              </a:rPr>
              <a:t> continuent de vous accueillir pour recevoir vos demandes papiers ou envoyées par courrier, avec les mêmes délais légaux de traitement de vos demandes.</a:t>
            </a:r>
          </a:p>
          <a:p>
            <a:pPr marL="0" marR="0" lvl="0" indent="0" algn="just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400" b="0" i="1" u="none" strike="noStrike" kern="1200" cap="none" spc="0" baseline="0">
              <a:solidFill>
                <a:srgbClr val="27348B"/>
              </a:solidFill>
              <a:highlight>
                <a:scrgbClr r="0" g="0" b="0">
                  <a:alpha val="0"/>
                </a:scrgbClr>
              </a:highlight>
              <a:uFillTx/>
              <a:latin typeface="Calibri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10" name="ZoneTexte 24">
            <a:extLst>
              <a:ext uri="{FF2B5EF4-FFF2-40B4-BE49-F238E27FC236}">
                <a16:creationId xmlns:a16="http://schemas.microsoft.com/office/drawing/2014/main" id="{7B0C404C-A80F-0508-7801-FF4D70F3D210}"/>
              </a:ext>
            </a:extLst>
          </p:cNvPr>
          <p:cNvSpPr txBox="1"/>
          <p:nvPr/>
        </p:nvSpPr>
        <p:spPr>
          <a:xfrm>
            <a:off x="377875" y="3744879"/>
            <a:ext cx="5209309" cy="95103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600" b="0" i="0" u="none" strike="noStrike" kern="1200" cap="none" spc="0" baseline="0" dirty="0">
                <a:solidFill>
                  <a:srgbClr val="006666"/>
                </a:solidFill>
                <a:highlight>
                  <a:scrgbClr r="0" g="0" b="0">
                    <a:alpha val="0"/>
                  </a:scrgbClr>
                </a:highlight>
                <a:uFillTx/>
                <a:latin typeface="Calibri" pitchFamily="18"/>
                <a:ea typeface="Microsoft YaHei" pitchFamily="2"/>
                <a:cs typeface="Lucida Sans" pitchFamily="2"/>
              </a:rPr>
              <a:t>En me connectant avec le lien suivant :</a:t>
            </a:r>
          </a:p>
          <a:p>
            <a:pPr marL="0" marR="0" lvl="0" indent="0" algn="l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400" b="0" i="0" u="none" strike="noStrike" kern="0" cap="none" spc="0" baseline="0" dirty="0">
              <a:solidFill>
                <a:srgbClr val="006666"/>
              </a:solidFill>
              <a:highlight>
                <a:scrgbClr r="0" g="0" b="0">
                  <a:alpha val="0"/>
                </a:scrgbClr>
              </a:highlight>
              <a:uFillTx/>
              <a:latin typeface="Calibri" pitchFamily="18"/>
              <a:ea typeface="Microsoft YaHei" pitchFamily="2"/>
              <a:cs typeface="Lucida Sans" pitchFamily="2"/>
            </a:endParaRPr>
          </a:p>
          <a:p>
            <a:pPr marL="0" marR="0" lvl="0" indent="0" algn="l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400" b="0" i="0" u="none" strike="noStrike" kern="1200" cap="none" spc="0" baseline="0" dirty="0">
                <a:solidFill>
                  <a:srgbClr val="006666"/>
                </a:solidFill>
                <a:highlight>
                  <a:scrgbClr r="0" g="0" b="0">
                    <a:alpha val="0"/>
                  </a:scrgbClr>
                </a:highlight>
                <a:uFillTx/>
                <a:latin typeface="Calibri" pitchFamily="18"/>
                <a:ea typeface="Microsoft YaHei" pitchFamily="2"/>
                <a:cs typeface="Lucida Sans" pitchFamily="2"/>
              </a:rPr>
              <a:t> </a:t>
            </a:r>
            <a:r>
              <a:rPr lang="fr-FR" sz="1800" b="0" i="0" u="none" strike="noStrike" kern="1200" cap="none" spc="0" baseline="0" dirty="0">
                <a:solidFill>
                  <a:srgbClr val="006666"/>
                </a:solidFill>
                <a:highlight>
                  <a:scrgbClr r="0" g="0" b="0">
                    <a:alpha val="0"/>
                  </a:scrgbClr>
                </a:highlight>
                <a:uFillTx/>
                <a:latin typeface="Calibri" pitchFamily="18"/>
                <a:ea typeface="Microsoft YaHei" pitchFamily="2"/>
                <a:cs typeface="Lucida Sans" pitchFamily="2"/>
                <a:hlinkClick r:id="rId4"/>
              </a:rPr>
              <a:t>https://</a:t>
            </a:r>
            <a:r>
              <a:rPr lang="fr-FR" sz="1800" b="0" i="0" u="none" strike="noStrike" kern="1200" cap="none" spc="0" baseline="0" dirty="0" err="1">
                <a:solidFill>
                  <a:srgbClr val="006666"/>
                </a:solidFill>
                <a:highlight>
                  <a:scrgbClr r="0" g="0" b="0">
                    <a:alpha val="0"/>
                  </a:scrgbClr>
                </a:highlight>
                <a:uFillTx/>
                <a:latin typeface="Calibri" pitchFamily="18"/>
                <a:ea typeface="Microsoft YaHei" pitchFamily="2"/>
                <a:cs typeface="Lucida Sans" pitchFamily="2"/>
                <a:hlinkClick r:id="rId4"/>
              </a:rPr>
              <a:t>loireforez.geosphere.fr</a:t>
            </a:r>
            <a:r>
              <a:rPr lang="fr-FR" sz="1800" b="0" i="0" u="none" strike="noStrike" kern="1200" cap="none" spc="0" baseline="0" dirty="0">
                <a:solidFill>
                  <a:srgbClr val="006666"/>
                </a:solidFill>
                <a:highlight>
                  <a:scrgbClr r="0" g="0" b="0">
                    <a:alpha val="0"/>
                  </a:scrgbClr>
                </a:highlight>
                <a:uFillTx/>
                <a:latin typeface="Calibri" pitchFamily="18"/>
                <a:ea typeface="Microsoft YaHei" pitchFamily="2"/>
                <a:cs typeface="Lucida Sans" pitchFamily="2"/>
                <a:hlinkClick r:id="rId4"/>
              </a:rPr>
              <a:t>/guichet-unique</a:t>
            </a:r>
            <a:endParaRPr lang="fr-FR" sz="1800" b="0" i="0" u="none" strike="noStrike" kern="1200" cap="none" spc="0" baseline="0" dirty="0">
              <a:solidFill>
                <a:srgbClr val="006666"/>
              </a:solidFill>
              <a:highlight>
                <a:scrgbClr r="0" g="0" b="0">
                  <a:alpha val="0"/>
                </a:scrgbClr>
              </a:highlight>
              <a:uFillTx/>
              <a:latin typeface="Calibri" pitchFamily="18"/>
              <a:ea typeface="Microsoft YaHei" pitchFamily="2"/>
              <a:cs typeface="Lucida Sans" pitchFamily="2"/>
            </a:endParaRPr>
          </a:p>
          <a:p>
            <a:pPr marL="0" marR="0" lvl="0" indent="0" algn="just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400" b="0" i="0" u="none" strike="noStrike" kern="1200" cap="none" spc="0" baseline="0" dirty="0">
              <a:solidFill>
                <a:srgbClr val="006666"/>
              </a:solidFill>
              <a:highlight>
                <a:scrgbClr r="0" g="0" b="0">
                  <a:alpha val="0"/>
                </a:scrgbClr>
              </a:highlight>
              <a:uFillTx/>
              <a:latin typeface="Calibri" pitchFamily="18"/>
              <a:ea typeface="Microsoft YaHei" pitchFamily="2"/>
              <a:cs typeface="Lucida Sans" pitchFamily="2"/>
            </a:endParaRPr>
          </a:p>
        </p:txBody>
      </p:sp>
      <p:pic>
        <p:nvPicPr>
          <p:cNvPr id="11" name="Image 25">
            <a:extLst>
              <a:ext uri="{FF2B5EF4-FFF2-40B4-BE49-F238E27FC236}">
                <a16:creationId xmlns:a16="http://schemas.microsoft.com/office/drawing/2014/main" id="{ED4FF103-D392-3F66-92D7-B45DD8036B4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7875" y="4960144"/>
            <a:ext cx="3578659" cy="79251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12" name="Titre 2">
            <a:extLst>
              <a:ext uri="{FF2B5EF4-FFF2-40B4-BE49-F238E27FC236}">
                <a16:creationId xmlns:a16="http://schemas.microsoft.com/office/drawing/2014/main" id="{2A60FD69-9515-74D8-4937-33DD4678B4F1}"/>
              </a:ext>
            </a:extLst>
          </p:cNvPr>
          <p:cNvSpPr txBox="1"/>
          <p:nvPr/>
        </p:nvSpPr>
        <p:spPr>
          <a:xfrm>
            <a:off x="175674" y="5318717"/>
            <a:ext cx="6289197" cy="27293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0004" tIns="0" rIns="91440" bIns="0" anchor="t" anchorCtr="0" compatLnSpc="0">
            <a:noAutofit/>
          </a:bodyPr>
          <a:lstStyle/>
          <a:p>
            <a:pPr marL="0" marR="0" lvl="0" indent="0" algn="just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200" b="1" i="0" u="none" strike="noStrike" kern="1200" cap="none" spc="0" baseline="0">
                <a:solidFill>
                  <a:srgbClr val="006666"/>
                </a:solidFill>
                <a:highlight>
                  <a:scrgbClr r="0" g="0" b="0">
                    <a:alpha val="0"/>
                  </a:scrgbClr>
                </a:highlight>
                <a:uFillTx/>
                <a:latin typeface="Calibri" pitchFamily="18"/>
                <a:ea typeface="Microsoft YaHei" pitchFamily="2"/>
                <a:cs typeface="Lucida Sans" pitchFamily="2"/>
              </a:rPr>
              <a:t>JE </a:t>
            </a:r>
            <a:r>
              <a:rPr lang="fr-FR" sz="2200" b="1" i="0" u="none" strike="noStrike" kern="0" cap="none" spc="0" baseline="0">
                <a:solidFill>
                  <a:srgbClr val="006666"/>
                </a:solidFill>
                <a:highlight>
                  <a:scrgbClr r="0" g="0" b="0">
                    <a:alpha val="0"/>
                  </a:scrgbClr>
                </a:highlight>
                <a:uFillTx/>
                <a:latin typeface="Calibri" pitchFamily="18"/>
                <a:ea typeface="Microsoft YaHei" pitchFamily="2"/>
                <a:cs typeface="Lucida Sans" pitchFamily="2"/>
              </a:rPr>
              <a:t>DEPOSE MON DOSSIER</a:t>
            </a:r>
            <a:endParaRPr lang="fr-FR" sz="2200" b="1" i="0" u="none" strike="noStrike" kern="1200" cap="none" spc="0" baseline="0">
              <a:solidFill>
                <a:srgbClr val="006666"/>
              </a:solidFill>
              <a:highlight>
                <a:scrgbClr r="0" g="0" b="0">
                  <a:alpha val="0"/>
                </a:scrgbClr>
              </a:highlight>
              <a:uFillTx/>
              <a:latin typeface="Calibri" pitchFamily="18"/>
              <a:ea typeface="Microsoft YaHei" pitchFamily="2"/>
              <a:cs typeface="Lucida Sans" pitchFamily="2"/>
            </a:endParaRPr>
          </a:p>
          <a:p>
            <a:pPr marL="0" marR="0" lvl="0" indent="0" algn="just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0" i="0" u="none" strike="noStrike" kern="1200" cap="none" spc="0" baseline="0">
              <a:solidFill>
                <a:srgbClr val="27348B"/>
              </a:solidFill>
              <a:highlight>
                <a:scrgbClr r="0" g="0" b="0">
                  <a:alpha val="0"/>
                </a:scrgbClr>
              </a:highlight>
              <a:uFillTx/>
              <a:latin typeface="Calibri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13" name="Titre 2">
            <a:extLst>
              <a:ext uri="{FF2B5EF4-FFF2-40B4-BE49-F238E27FC236}">
                <a16:creationId xmlns:a16="http://schemas.microsoft.com/office/drawing/2014/main" id="{55ACE225-EFC6-BEB1-3A83-6D2986012077}"/>
              </a:ext>
            </a:extLst>
          </p:cNvPr>
          <p:cNvSpPr txBox="1"/>
          <p:nvPr/>
        </p:nvSpPr>
        <p:spPr>
          <a:xfrm>
            <a:off x="377875" y="5793519"/>
            <a:ext cx="5764322" cy="80783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0004" tIns="0" rIns="91440" bIns="0" anchor="t" anchorCtr="0" compatLnSpc="0">
            <a:noAutofit/>
          </a:bodyPr>
          <a:lstStyle/>
          <a:p>
            <a:pPr marL="0" marR="0" lvl="0" indent="0" algn="just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600" b="0" i="0" u="none" strike="noStrike" kern="1200" cap="none" spc="0" baseline="0">
                <a:solidFill>
                  <a:srgbClr val="006666"/>
                </a:solidFill>
                <a:highlight>
                  <a:scrgbClr r="0" g="0" b="0">
                    <a:alpha val="0"/>
                  </a:scrgbClr>
                </a:highlight>
                <a:uFillTx/>
                <a:latin typeface="Calibri" pitchFamily="18"/>
                <a:ea typeface="Microsoft YaHei" pitchFamily="2"/>
                <a:cs typeface="Lucida Sans" pitchFamily="2"/>
              </a:rPr>
              <a:t>Sur mon espace personnel préalablement créé en suivant les instructions de la téléprocédure : saisie des informations nécessaires et téléchargement des pièces obligatoires </a:t>
            </a:r>
          </a:p>
          <a:p>
            <a:pPr marL="0" marR="0" lvl="0" indent="0" algn="just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400" b="0" i="0" u="none" strike="noStrike" kern="1200" cap="none" spc="0" baseline="0">
              <a:solidFill>
                <a:srgbClr val="27348B"/>
              </a:solidFill>
              <a:highlight>
                <a:scrgbClr r="0" g="0" b="0">
                  <a:alpha val="0"/>
                </a:scrgbClr>
              </a:highlight>
              <a:uFillTx/>
              <a:latin typeface="Calibri" pitchFamily="18"/>
              <a:ea typeface="Microsoft YaHei" pitchFamily="2"/>
              <a:cs typeface="Lucida Sans" pitchFamily="2"/>
            </a:endParaRPr>
          </a:p>
        </p:txBody>
      </p:sp>
      <p:pic>
        <p:nvPicPr>
          <p:cNvPr id="14" name="Image 29">
            <a:extLst>
              <a:ext uri="{FF2B5EF4-FFF2-40B4-BE49-F238E27FC236}">
                <a16:creationId xmlns:a16="http://schemas.microsoft.com/office/drawing/2014/main" id="{F3C4493B-97FD-F7A1-8B32-BA3C612CEA9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77875" y="6675467"/>
            <a:ext cx="3578659" cy="79251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15" name="Titre 2">
            <a:extLst>
              <a:ext uri="{FF2B5EF4-FFF2-40B4-BE49-F238E27FC236}">
                <a16:creationId xmlns:a16="http://schemas.microsoft.com/office/drawing/2014/main" id="{5D5A6C44-07B8-22E5-1060-B033946D3EC5}"/>
              </a:ext>
            </a:extLst>
          </p:cNvPr>
          <p:cNvSpPr txBox="1"/>
          <p:nvPr/>
        </p:nvSpPr>
        <p:spPr>
          <a:xfrm>
            <a:off x="160925" y="7045900"/>
            <a:ext cx="6289197" cy="27293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0004" tIns="0" rIns="91440" bIns="0" anchor="t" anchorCtr="0" compatLnSpc="0">
            <a:noAutofit/>
          </a:bodyPr>
          <a:lstStyle/>
          <a:p>
            <a:pPr marL="0" marR="0" lvl="0" indent="0" algn="just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200" b="1" i="0" u="none" strike="noStrike" kern="1200" cap="none" spc="0" baseline="0">
                <a:solidFill>
                  <a:srgbClr val="006666"/>
                </a:solidFill>
                <a:highlight>
                  <a:scrgbClr r="0" g="0" b="0">
                    <a:alpha val="0"/>
                  </a:scrgbClr>
                </a:highlight>
                <a:uFillTx/>
                <a:latin typeface="Calibri" pitchFamily="18"/>
                <a:ea typeface="Microsoft YaHei" pitchFamily="2"/>
                <a:cs typeface="Lucida Sans" pitchFamily="2"/>
              </a:rPr>
              <a:t>JE SUIS L’ETAT D’AVANCEMENT DE MON DOSSIER</a:t>
            </a:r>
          </a:p>
          <a:p>
            <a:pPr marL="0" marR="0" lvl="0" indent="0" algn="just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0" i="0" u="none" strike="noStrike" kern="1200" cap="none" spc="0" baseline="0">
              <a:solidFill>
                <a:srgbClr val="27348B"/>
              </a:solidFill>
              <a:highlight>
                <a:scrgbClr r="0" g="0" b="0">
                  <a:alpha val="0"/>
                </a:scrgbClr>
              </a:highlight>
              <a:uFillTx/>
              <a:latin typeface="Calibri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16" name="Titre 2">
            <a:extLst>
              <a:ext uri="{FF2B5EF4-FFF2-40B4-BE49-F238E27FC236}">
                <a16:creationId xmlns:a16="http://schemas.microsoft.com/office/drawing/2014/main" id="{7E9AEB7C-5F96-31CD-F739-BA700EBD72D2}"/>
              </a:ext>
            </a:extLst>
          </p:cNvPr>
          <p:cNvSpPr txBox="1"/>
          <p:nvPr/>
        </p:nvSpPr>
        <p:spPr>
          <a:xfrm>
            <a:off x="377875" y="7583274"/>
            <a:ext cx="5764322" cy="80783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0004" tIns="0" rIns="91440" bIns="0" anchor="t" anchorCtr="0" compatLnSpc="0">
            <a:noAutofit/>
          </a:bodyPr>
          <a:lstStyle/>
          <a:p>
            <a:pPr marL="0" marR="0" lvl="0" indent="0" algn="just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600" b="0" i="0" u="none" strike="noStrike" kern="1200" cap="none" spc="0" baseline="0">
                <a:solidFill>
                  <a:srgbClr val="006666"/>
                </a:solidFill>
                <a:highlight>
                  <a:scrgbClr r="0" g="0" b="0">
                    <a:alpha val="0"/>
                  </a:scrgbClr>
                </a:highlight>
                <a:uFillTx/>
                <a:latin typeface="Calibri" pitchFamily="18"/>
                <a:ea typeface="Microsoft YaHei" pitchFamily="2"/>
                <a:cs typeface="Lucida Sans" pitchFamily="2"/>
              </a:rPr>
              <a:t>Je peux suivre l’état d’avancement de mon dossier en me connectant sur mon espace personnel. J’échange avec la commune via le Guichet Unique sur toutes les étapes liées à l’instruction de mon dossier.</a:t>
            </a:r>
          </a:p>
          <a:p>
            <a:pPr marL="0" marR="0" lvl="0" indent="0" algn="just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400" b="0" i="0" u="none" strike="noStrike" kern="1200" cap="none" spc="0" baseline="0">
              <a:solidFill>
                <a:srgbClr val="27348B"/>
              </a:solidFill>
              <a:highlight>
                <a:scrgbClr r="0" g="0" b="0">
                  <a:alpha val="0"/>
                </a:scrgbClr>
              </a:highlight>
              <a:uFillTx/>
              <a:latin typeface="Calibri" pitchFamily="18"/>
              <a:ea typeface="Microsoft YaHei" pitchFamily="2"/>
              <a:cs typeface="Lucida Sans" pitchFamily="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8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2">
            <a:extLst>
              <a:ext uri="{FF2B5EF4-FFF2-40B4-BE49-F238E27FC236}">
                <a16:creationId xmlns:a16="http://schemas.microsoft.com/office/drawing/2014/main" id="{13D0F108-210B-5075-401C-116D4C910DD6}"/>
              </a:ext>
            </a:extLst>
          </p:cNvPr>
          <p:cNvSpPr txBox="1"/>
          <p:nvPr/>
        </p:nvSpPr>
        <p:spPr>
          <a:xfrm>
            <a:off x="453963" y="2013837"/>
            <a:ext cx="5837401" cy="80783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0004" tIns="0" rIns="91440" bIns="0" anchor="t" anchorCtr="0" compatLnSpc="0">
            <a:noAutofit/>
          </a:bodyPr>
          <a:lstStyle/>
          <a:p>
            <a:pPr marL="0" marR="0" lvl="0" indent="0" algn="just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400" b="1" i="0" u="none" strike="noStrike" kern="1200" cap="none" spc="0" baseline="0">
                <a:solidFill>
                  <a:srgbClr val="006666"/>
                </a:solidFill>
                <a:highlight>
                  <a:scrgbClr r="0" g="0" b="0">
                    <a:alpha val="0"/>
                  </a:scrgbClr>
                </a:highlight>
                <a:uFillTx/>
                <a:latin typeface="Calibri" pitchFamily="18"/>
                <a:ea typeface="Microsoft YaHei" pitchFamily="2"/>
                <a:cs typeface="Lucida Sans" pitchFamily="2"/>
              </a:rPr>
              <a:t>A chaque étape de votre projet, votre commune vous renseigne</a:t>
            </a:r>
            <a:r>
              <a:rPr lang="fr-FR" sz="2400" b="1" i="0" u="none" strike="noStrike" kern="0" cap="none" spc="0" baseline="0">
                <a:solidFill>
                  <a:srgbClr val="006666"/>
                </a:solidFill>
                <a:highlight>
                  <a:scrgbClr r="0" g="0" b="0">
                    <a:alpha val="0"/>
                  </a:scrgbClr>
                </a:highlight>
                <a:uFillTx/>
                <a:latin typeface="Calibri" pitchFamily="18"/>
                <a:ea typeface="Microsoft YaHei" pitchFamily="2"/>
                <a:cs typeface="Lucida Sans" pitchFamily="2"/>
              </a:rPr>
              <a:t> </a:t>
            </a:r>
            <a:r>
              <a:rPr lang="fr-FR" sz="2400" b="1" i="0" u="none" strike="noStrike" kern="1200" cap="none" spc="0" baseline="0">
                <a:solidFill>
                  <a:srgbClr val="006666"/>
                </a:solidFill>
                <a:highlight>
                  <a:scrgbClr r="0" g="0" b="0">
                    <a:alpha val="0"/>
                  </a:scrgbClr>
                </a:highlight>
                <a:uFillTx/>
                <a:latin typeface="Calibri" pitchFamily="18"/>
                <a:ea typeface="Microsoft YaHei" pitchFamily="2"/>
                <a:cs typeface="Lucida Sans" pitchFamily="2"/>
              </a:rPr>
              <a:t>et vous accompagne.</a:t>
            </a:r>
          </a:p>
          <a:p>
            <a:pPr marL="0" marR="0" lvl="0" indent="0" algn="just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400" b="0" i="0" u="none" strike="noStrike" kern="1200" cap="none" spc="0" baseline="0">
              <a:solidFill>
                <a:srgbClr val="27348B"/>
              </a:solidFill>
              <a:highlight>
                <a:scrgbClr r="0" g="0" b="0">
                  <a:alpha val="0"/>
                </a:scrgbClr>
              </a:highlight>
              <a:uFillTx/>
              <a:latin typeface="Calibri" pitchFamily="18"/>
              <a:ea typeface="Microsoft YaHei" pitchFamily="2"/>
              <a:cs typeface="Lucida Sans" pitchFamily="2"/>
            </a:endParaRPr>
          </a:p>
        </p:txBody>
      </p:sp>
      <p:pic>
        <p:nvPicPr>
          <p:cNvPr id="3" name="Image 29">
            <a:extLst>
              <a:ext uri="{FF2B5EF4-FFF2-40B4-BE49-F238E27FC236}">
                <a16:creationId xmlns:a16="http://schemas.microsoft.com/office/drawing/2014/main" id="{A60F0FD7-5CC1-90E8-19E7-900CD3693638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b="13414"/>
          <a:stretch>
            <a:fillRect/>
          </a:stretch>
        </p:blipFill>
        <p:spPr>
          <a:xfrm>
            <a:off x="200884" y="4167359"/>
            <a:ext cx="6455883" cy="789840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aster1 Master1 Master1 Master1 1_Convictions RH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</TotalTime>
  <Words>613</Words>
  <Application>Microsoft Office PowerPoint</Application>
  <PresentationFormat>Format A4 (210 x 297 mm)</PresentationFormat>
  <Paragraphs>70</Paragraphs>
  <Slides>5</Slides>
  <Notes>4</Notes>
  <HiddenSlides>0</HiddenSlide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Master1 Master1 Master1 Master1 1_Convictions RH</vt:lpstr>
      <vt:lpstr>Vos démarches d’urbanisme en ligne sur de nombreuses communes du territoire de Loire Forez Agglomération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Déposer mon permis de construire en ligne</dc:title>
  <dc:creator>Pauline DANDINE DE LAFORCADE</dc:creator>
  <cp:lastModifiedBy>Lucas Pommier</cp:lastModifiedBy>
  <cp:revision>14</cp:revision>
  <cp:lastPrinted>2021-12-21T12:32:05Z</cp:lastPrinted>
  <dcterms:created xsi:type="dcterms:W3CDTF">2021-11-16T11:31:09Z</dcterms:created>
  <dcterms:modified xsi:type="dcterms:W3CDTF">2022-04-04T14:32:27Z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0x0101006D4A2812917F0A42BCE80316557B0DDA</vt:lpwstr>
  </property>
  <property fmtid="{D5CDD505-2E9C-101B-9397-08002B2CF9AE}" pid="3" name="MSIP_Label_ae8fab06-504b-4325-93a9-50ca85e66f06_ActionId">
    <vt:lpwstr>feb441de-26c8-4879-8ea8-26d06a92c97a</vt:lpwstr>
  </property>
  <property fmtid="{D5CDD505-2E9C-101B-9397-08002B2CF9AE}" pid="4" name="MSIP_Label_ae8fab06-504b-4325-93a9-50ca85e66f06_ContentBits">
    <vt:lpwstr>0</vt:lpwstr>
  </property>
  <property fmtid="{D5CDD505-2E9C-101B-9397-08002B2CF9AE}" pid="5" name="MSIP_Label_ae8fab06-504b-4325-93a9-50ca85e66f06_Enabled">
    <vt:lpwstr>true</vt:lpwstr>
  </property>
  <property fmtid="{D5CDD505-2E9C-101B-9397-08002B2CF9AE}" pid="6" name="MSIP_Label_ae8fab06-504b-4325-93a9-50ca85e66f06_Method">
    <vt:lpwstr>Standard</vt:lpwstr>
  </property>
  <property fmtid="{D5CDD505-2E9C-101B-9397-08002B2CF9AE}" pid="7" name="MSIP_Label_ae8fab06-504b-4325-93a9-50ca85e66f06_Name">
    <vt:lpwstr>C-Confidentiel</vt:lpwstr>
  </property>
  <property fmtid="{D5CDD505-2E9C-101B-9397-08002B2CF9AE}" pid="8" name="MSIP_Label_ae8fab06-504b-4325-93a9-50ca85e66f06_SetDate">
    <vt:lpwstr>2021-10-08T10:39:44Z</vt:lpwstr>
  </property>
  <property fmtid="{D5CDD505-2E9C-101B-9397-08002B2CF9AE}" pid="9" name="MSIP_Label_ae8fab06-504b-4325-93a9-50ca85e66f06_SiteId">
    <vt:lpwstr>41d9a388-7aef-420d-976c-d046beab641f</vt:lpwstr>
  </property>
</Properties>
</file>